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0" r:id="rId1"/>
  </p:sldMasterIdLst>
  <p:notesMasterIdLst>
    <p:notesMasterId r:id="rId68"/>
  </p:notesMasterIdLst>
  <p:sldIdLst>
    <p:sldId id="256" r:id="rId2"/>
    <p:sldId id="259" r:id="rId3"/>
    <p:sldId id="261" r:id="rId4"/>
    <p:sldId id="271" r:id="rId5"/>
    <p:sldId id="274" r:id="rId6"/>
    <p:sldId id="258" r:id="rId7"/>
    <p:sldId id="347" r:id="rId8"/>
    <p:sldId id="348" r:id="rId9"/>
    <p:sldId id="281" r:id="rId10"/>
    <p:sldId id="283" r:id="rId11"/>
    <p:sldId id="282" r:id="rId12"/>
    <p:sldId id="353" r:id="rId13"/>
    <p:sldId id="269" r:id="rId14"/>
    <p:sldId id="352" r:id="rId15"/>
    <p:sldId id="257" r:id="rId16"/>
    <p:sldId id="260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70" r:id="rId25"/>
    <p:sldId id="349" r:id="rId26"/>
    <p:sldId id="272" r:id="rId27"/>
    <p:sldId id="273" r:id="rId28"/>
    <p:sldId id="275" r:id="rId29"/>
    <p:sldId id="276" r:id="rId30"/>
    <p:sldId id="277" r:id="rId31"/>
    <p:sldId id="278" r:id="rId32"/>
    <p:sldId id="279" r:id="rId33"/>
    <p:sldId id="280" r:id="rId34"/>
    <p:sldId id="350" r:id="rId35"/>
    <p:sldId id="351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</p:sldIdLst>
  <p:sldSz cx="9144000" cy="5143500" type="screen16x9"/>
  <p:notesSz cx="6858000" cy="9144000"/>
  <p:embeddedFontLst>
    <p:embeddedFont>
      <p:font typeface="Didact Gothic" panose="020B0604020202020204" charset="0"/>
      <p:regular r:id="rId69"/>
    </p:embeddedFont>
    <p:embeddedFont>
      <p:font typeface="Julius Sans One" panose="020B0604020202020204" charset="0"/>
      <p:regular r:id="rId70"/>
    </p:embeddedFont>
    <p:embeddedFont>
      <p:font typeface="Montserrat" panose="00000500000000000000" pitchFamily="2" charset="0"/>
      <p:regular r:id="rId71"/>
      <p:bold r:id="rId72"/>
      <p:italic r:id="rId73"/>
      <p:boldItalic r:id="rId74"/>
    </p:embeddedFont>
    <p:embeddedFont>
      <p:font typeface="Questrial" panose="020B0604020202020204" charset="0"/>
      <p:regular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46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9FB292-8EA1-4147-89B7-C4703058855B}">
  <a:tblStyle styleId="{B19FB292-8EA1-4147-89B7-C470305885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1236" y="102"/>
      </p:cViewPr>
      <p:guideLst>
        <p:guide pos="446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6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1.fntdata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2.fntdata"/><Relationship Id="rId75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5.fntdata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font" Target="fonts/font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8f4bd203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8f4bd203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7b02797fa4_2_2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7b02797fa4_2_2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7b02797fa4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7b02797fa4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7b02797fa4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7b02797fa4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29327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9f2cce1ec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9f2cce1ec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7b02797fa4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7b02797fa4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6917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7b02797fa4_2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7b02797fa4_2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9f2cce1ec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9f2cce1ec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7b02797fa4_2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7b02797fa4_2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1249ffcf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1249ffcf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8f6f6f201e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8f6f6f201e_0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7b02797fa4_2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7b02797fa4_2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b02797fa4_2_17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b02797fa4_2_17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b02797fa4_2_17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7b02797fa4_2_17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a1249ffcf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a1249ffcf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a1249ffcf0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a1249ffcf0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7b02797fa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7b02797fa4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44350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7b02797fa4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7b02797fa4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a1249ffcf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a1249ffcf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a1249ffcf0_1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a1249ffcf0_1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7b02797fa4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7b02797fa4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8f6f6f201e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8f6f6f201e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a1249ffcf0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a1249ffcf0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7b02797fa4_2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7b02797fa4_2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7b02797fa4_2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7b02797fa4_2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7b02797fa4_2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7b02797fa4_2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a1249ffcf0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a1249ffcf0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94938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7b02797fa4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7b02797fa4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056556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7b02797fa4_2_1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7b02797fa4_2_1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a1249ffcf0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a1249ffcf0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7b02797fa4_2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7b02797fa4_2_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7b02797fa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7b02797fa4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a1249ffcf0_1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a1249ffcf0_1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7b02797fa4_2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7b02797fa4_2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a1249ffcf0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a1249ffcf0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7b02797fa4_2_2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7b02797fa4_2_2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a1249ffcf0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a1249ffcf0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7b02797fa4_2_1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7b02797fa4_2_1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a1249ffcf0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a1249ffcf0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7b02797fa4_2_1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7b02797fa4_2_1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a1249ffcf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a1249ffcf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7b02797fa4_2_2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7b02797fa4_2_2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7b02797f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7b02797f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a1249ffcf0_1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a1249ffcf0_1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7b02797fa4_2_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7b02797fa4_2_1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a1249ffcf0_1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a1249ffcf0_1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7b02797fa4_2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7b02797fa4_2_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7b0b4e69e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7b0b4e69e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a1249ffcf0_1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a1249ffcf0_1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g7b02797fa4_2_1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" name="Google Shape;1289;g7b02797fa4_2_18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a1249ffcf0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a1249ffcf0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g7b02797fa4_2_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" name="Google Shape;1351;g7b02797fa4_2_7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a1249ffcf0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a1249ffcf0_1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7b02797fa4_2_17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7b02797fa4_2_17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7b02797fa4_2_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7b02797fa4_2_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a1249ffcf0_1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Google Shape;1439;ga1249ffcf0_1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7b02797fa4_2_1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7b02797fa4_2_10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7b02797fa4_2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7b02797fa4_2_7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a1249ffcf0_1_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a1249ffcf0_1_7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a1249ffcf0_1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" name="Google Shape;1495;ga1249ffcf0_1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7b02797fa4_2_1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7b02797fa4_2_1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7b02797fa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7b02797fa4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3528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7b02797fa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7b02797fa4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3821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a1249ffcf0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a1249ffcf0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537625" y="711975"/>
            <a:ext cx="7035600" cy="3277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1255025"/>
            <a:ext cx="4322700" cy="3891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034200" y="0"/>
            <a:ext cx="10867800" cy="51435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805750" y="2198675"/>
            <a:ext cx="43227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Julius Sans One"/>
              <a:buNone/>
              <a:defRPr sz="4000" b="1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29925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5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 rot="10800000">
            <a:off x="-19875" y="-19325"/>
            <a:ext cx="9203100" cy="5162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713250" y="638800"/>
            <a:ext cx="7717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713250" y="2706376"/>
            <a:ext cx="7717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-169300" y="-64500"/>
            <a:ext cx="4451100" cy="5272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13"/>
          <p:cNvCxnSpPr/>
          <p:nvPr/>
        </p:nvCxnSpPr>
        <p:spPr>
          <a:xfrm rot="10800000">
            <a:off x="-1604675" y="1624350"/>
            <a:ext cx="4819800" cy="4419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_2">
    <p:bg>
      <p:bgPr>
        <a:solidFill>
          <a:schemeClr val="accent5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 hasCustomPrompt="1"/>
          </p:nvPr>
        </p:nvSpPr>
        <p:spPr>
          <a:xfrm>
            <a:off x="815488" y="2995725"/>
            <a:ext cx="6084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 idx="2"/>
          </p:nvPr>
        </p:nvSpPr>
        <p:spPr>
          <a:xfrm>
            <a:off x="1633438" y="2931800"/>
            <a:ext cx="29334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"/>
          </p:nvPr>
        </p:nvSpPr>
        <p:spPr>
          <a:xfrm>
            <a:off x="1633438" y="3207354"/>
            <a:ext cx="29334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/>
          <p:nvPr/>
        </p:nvSpPr>
        <p:spPr>
          <a:xfrm rot="10800000">
            <a:off x="-19875" y="-13336"/>
            <a:ext cx="9203100" cy="2690100"/>
          </a:xfrm>
          <a:prstGeom prst="triangle">
            <a:avLst>
              <a:gd name="adj" fmla="val 4989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 idx="3" hasCustomPrompt="1"/>
          </p:nvPr>
        </p:nvSpPr>
        <p:spPr>
          <a:xfrm>
            <a:off x="815488" y="3888750"/>
            <a:ext cx="6084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 idx="4"/>
          </p:nvPr>
        </p:nvSpPr>
        <p:spPr>
          <a:xfrm>
            <a:off x="1633438" y="3824821"/>
            <a:ext cx="29334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5"/>
          </p:nvPr>
        </p:nvSpPr>
        <p:spPr>
          <a:xfrm>
            <a:off x="1633438" y="4100375"/>
            <a:ext cx="29334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6" hasCustomPrompt="1"/>
          </p:nvPr>
        </p:nvSpPr>
        <p:spPr>
          <a:xfrm>
            <a:off x="4543875" y="2995725"/>
            <a:ext cx="6084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7"/>
          </p:nvPr>
        </p:nvSpPr>
        <p:spPr>
          <a:xfrm>
            <a:off x="5395160" y="2931800"/>
            <a:ext cx="29334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8"/>
          </p:nvPr>
        </p:nvSpPr>
        <p:spPr>
          <a:xfrm>
            <a:off x="5395160" y="3207354"/>
            <a:ext cx="29334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9" hasCustomPrompt="1"/>
          </p:nvPr>
        </p:nvSpPr>
        <p:spPr>
          <a:xfrm>
            <a:off x="4543875" y="3888750"/>
            <a:ext cx="6084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title" idx="13"/>
          </p:nvPr>
        </p:nvSpPr>
        <p:spPr>
          <a:xfrm>
            <a:off x="5395160" y="3824822"/>
            <a:ext cx="29334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4"/>
          </p:nvPr>
        </p:nvSpPr>
        <p:spPr>
          <a:xfrm>
            <a:off x="5395160" y="4100376"/>
            <a:ext cx="29334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88" name="Google Shape;88;p14"/>
          <p:cNvCxnSpPr/>
          <p:nvPr/>
        </p:nvCxnSpPr>
        <p:spPr>
          <a:xfrm rot="10800000">
            <a:off x="-2241975" y="1909725"/>
            <a:ext cx="4819800" cy="4419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4"/>
          <p:cNvCxnSpPr/>
          <p:nvPr/>
        </p:nvCxnSpPr>
        <p:spPr>
          <a:xfrm rot="10800000" flipH="1">
            <a:off x="6566175" y="1880250"/>
            <a:ext cx="4819800" cy="4419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14"/>
          <p:cNvSpPr txBox="1">
            <a:spLocks noGrp="1"/>
          </p:cNvSpPr>
          <p:nvPr>
            <p:ph type="title" idx="15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flipH="1">
            <a:off x="1821475" y="2527625"/>
            <a:ext cx="5501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043350" y="1533511"/>
            <a:ext cx="3057300" cy="8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 flipH="1">
            <a:off x="3198150" y="3293187"/>
            <a:ext cx="27477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95" name="Google Shape;95;p15"/>
          <p:cNvCxnSpPr/>
          <p:nvPr/>
        </p:nvCxnSpPr>
        <p:spPr>
          <a:xfrm>
            <a:off x="6350113" y="-1501125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/>
          <p:nvPr/>
        </p:nvSpPr>
        <p:spPr>
          <a:xfrm>
            <a:off x="-64200" y="3825775"/>
            <a:ext cx="1296000" cy="1382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5258900" y="-23792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5"/>
          <p:cNvSpPr/>
          <p:nvPr/>
        </p:nvSpPr>
        <p:spPr>
          <a:xfrm rot="10800000">
            <a:off x="-5389050" y="-216197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5211275" y="386352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5"/>
          <p:cNvSpPr/>
          <p:nvPr/>
        </p:nvSpPr>
        <p:spPr>
          <a:xfrm rot="10800000">
            <a:off x="1107975" y="-55607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5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931700" y="2019718"/>
            <a:ext cx="3252900" cy="10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4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title" idx="2" hasCustomPrompt="1"/>
          </p:nvPr>
        </p:nvSpPr>
        <p:spPr>
          <a:xfrm>
            <a:off x="931700" y="967055"/>
            <a:ext cx="3057300" cy="9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"/>
          </p:nvPr>
        </p:nvSpPr>
        <p:spPr>
          <a:xfrm>
            <a:off x="931700" y="3326230"/>
            <a:ext cx="1978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105" name="Google Shape;105;p16"/>
          <p:cNvCxnSpPr/>
          <p:nvPr/>
        </p:nvCxnSpPr>
        <p:spPr>
          <a:xfrm>
            <a:off x="2581800" y="-1263000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6"/>
          <p:cNvSpPr/>
          <p:nvPr/>
        </p:nvSpPr>
        <p:spPr>
          <a:xfrm>
            <a:off x="-62425" y="3825775"/>
            <a:ext cx="1296000" cy="13824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">
    <p:bg>
      <p:bgPr>
        <a:solidFill>
          <a:schemeClr val="accent5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 flipH="1">
            <a:off x="1821475" y="2527625"/>
            <a:ext cx="5501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043350" y="1533511"/>
            <a:ext cx="3057300" cy="8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1"/>
          </p:nvPr>
        </p:nvSpPr>
        <p:spPr>
          <a:xfrm flipH="1">
            <a:off x="3198150" y="3293187"/>
            <a:ext cx="27477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111" name="Google Shape;111;p17"/>
          <p:cNvCxnSpPr/>
          <p:nvPr/>
        </p:nvCxnSpPr>
        <p:spPr>
          <a:xfrm>
            <a:off x="6350113" y="-1501125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7"/>
          <p:cNvSpPr/>
          <p:nvPr/>
        </p:nvSpPr>
        <p:spPr>
          <a:xfrm>
            <a:off x="-64200" y="3825775"/>
            <a:ext cx="1296000" cy="138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5258900" y="-23792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/>
          <p:nvPr/>
        </p:nvSpPr>
        <p:spPr>
          <a:xfrm rot="10800000">
            <a:off x="-5389050" y="-216197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7"/>
          <p:cNvSpPr/>
          <p:nvPr/>
        </p:nvSpPr>
        <p:spPr>
          <a:xfrm>
            <a:off x="5211275" y="386352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7"/>
          <p:cNvSpPr/>
          <p:nvPr/>
        </p:nvSpPr>
        <p:spPr>
          <a:xfrm rot="10800000">
            <a:off x="1107975" y="-55607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5">
    <p:bg>
      <p:bgPr>
        <a:solidFill>
          <a:schemeClr val="accent5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>
            <a:off x="4796125" y="-217575"/>
            <a:ext cx="4347900" cy="561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713225" y="1440200"/>
            <a:ext cx="3858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1"/>
          </p:nvPr>
        </p:nvSpPr>
        <p:spPr>
          <a:xfrm>
            <a:off x="713225" y="2263300"/>
            <a:ext cx="34008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842850" y="539500"/>
            <a:ext cx="800100" cy="857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1">
    <p:bg>
      <p:bgPr>
        <a:solidFill>
          <a:schemeClr val="accent5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/>
          <p:nvPr/>
        </p:nvSpPr>
        <p:spPr>
          <a:xfrm>
            <a:off x="1348225" y="695250"/>
            <a:ext cx="6572100" cy="375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9"/>
          <p:cNvSpPr/>
          <p:nvPr/>
        </p:nvSpPr>
        <p:spPr>
          <a:xfrm rot="10800000">
            <a:off x="3133650" y="-22775"/>
            <a:ext cx="2876700" cy="1295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2517475" y="2351960"/>
            <a:ext cx="4109100" cy="14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984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298450" algn="just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1687950" y="15213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">
    <p:bg>
      <p:bgPr>
        <a:solidFill>
          <a:schemeClr val="accent5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862450" y="3418086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1"/>
          </p:nvPr>
        </p:nvSpPr>
        <p:spPr>
          <a:xfrm>
            <a:off x="424450" y="3659411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title" idx="2"/>
          </p:nvPr>
        </p:nvSpPr>
        <p:spPr>
          <a:xfrm>
            <a:off x="6525755" y="3418086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3"/>
          </p:nvPr>
        </p:nvSpPr>
        <p:spPr>
          <a:xfrm>
            <a:off x="6087751" y="3659411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title" idx="4"/>
          </p:nvPr>
        </p:nvSpPr>
        <p:spPr>
          <a:xfrm>
            <a:off x="3690150" y="3418086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5"/>
          </p:nvPr>
        </p:nvSpPr>
        <p:spPr>
          <a:xfrm>
            <a:off x="3252148" y="3659411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784875" y="2098184"/>
            <a:ext cx="34236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151175" y="1032009"/>
            <a:ext cx="30573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127050" y="3320300"/>
            <a:ext cx="2081400" cy="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 flipH="1">
            <a:off x="2814150" y="-1263000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/>
          <p:nvPr/>
        </p:nvSpPr>
        <p:spPr>
          <a:xfrm flipH="1">
            <a:off x="7919875" y="3825775"/>
            <a:ext cx="1296000" cy="13824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0">
    <p:bg>
      <p:bgPr>
        <a:solidFill>
          <a:schemeClr val="accent5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/>
          <p:nvPr/>
        </p:nvSpPr>
        <p:spPr>
          <a:xfrm rot="-5400000">
            <a:off x="5236050" y="1293550"/>
            <a:ext cx="3924900" cy="3891000"/>
          </a:xfrm>
          <a:prstGeom prst="rtTriangle">
            <a:avLst/>
          </a:prstGeom>
          <a:solidFill>
            <a:srgbClr val="6868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/>
          <p:cNvSpPr/>
          <p:nvPr/>
        </p:nvSpPr>
        <p:spPr>
          <a:xfrm rot="10800000" flipH="1">
            <a:off x="37875" y="150"/>
            <a:ext cx="9106200" cy="44697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1"/>
          <p:cNvSpPr/>
          <p:nvPr/>
        </p:nvSpPr>
        <p:spPr>
          <a:xfrm flipH="1">
            <a:off x="3580800" y="1387275"/>
            <a:ext cx="9554400" cy="4859700"/>
          </a:xfrm>
          <a:prstGeom prst="triangle">
            <a:avLst>
              <a:gd name="adj" fmla="val 494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ctrTitle"/>
          </p:nvPr>
        </p:nvSpPr>
        <p:spPr>
          <a:xfrm>
            <a:off x="1690800" y="1232050"/>
            <a:ext cx="5762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1"/>
          </p:nvPr>
        </p:nvSpPr>
        <p:spPr>
          <a:xfrm>
            <a:off x="3058800" y="1873367"/>
            <a:ext cx="3026400" cy="9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30_1">
    <p:bg>
      <p:bgPr>
        <a:solidFill>
          <a:schemeClr val="accent6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/>
          <p:nvPr/>
        </p:nvSpPr>
        <p:spPr>
          <a:xfrm rot="5400000">
            <a:off x="-3440300" y="-797850"/>
            <a:ext cx="13257600" cy="67392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 rot="-5400000">
            <a:off x="4398975" y="-370300"/>
            <a:ext cx="5766000" cy="5591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ctrTitle"/>
          </p:nvPr>
        </p:nvSpPr>
        <p:spPr>
          <a:xfrm>
            <a:off x="713225" y="1672475"/>
            <a:ext cx="3026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1"/>
          </p:nvPr>
        </p:nvSpPr>
        <p:spPr>
          <a:xfrm>
            <a:off x="713225" y="2472004"/>
            <a:ext cx="3026400" cy="9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46" name="Google Shape;146;p22"/>
          <p:cNvSpPr/>
          <p:nvPr/>
        </p:nvSpPr>
        <p:spPr>
          <a:xfrm rot="-2700000">
            <a:off x="4008372" y="-4515765"/>
            <a:ext cx="5766173" cy="5590952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22"/>
          <p:cNvCxnSpPr/>
          <p:nvPr/>
        </p:nvCxnSpPr>
        <p:spPr>
          <a:xfrm rot="10800000" flipH="1">
            <a:off x="4562550" y="-204075"/>
            <a:ext cx="6010200" cy="6181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ONE_COLUMN_TEXT_1">
    <p:bg>
      <p:bgPr>
        <a:solidFill>
          <a:schemeClr val="accent5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4039975" y="2245288"/>
            <a:ext cx="43908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4168000" y="963075"/>
            <a:ext cx="4262700" cy="9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25_1">
    <p:bg>
      <p:bgPr>
        <a:solidFill>
          <a:schemeClr val="accent5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/>
          <p:nvPr/>
        </p:nvSpPr>
        <p:spPr>
          <a:xfrm>
            <a:off x="0" y="0"/>
            <a:ext cx="4347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5024185" y="1440200"/>
            <a:ext cx="34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1"/>
          </p:nvPr>
        </p:nvSpPr>
        <p:spPr>
          <a:xfrm>
            <a:off x="5024185" y="2263300"/>
            <a:ext cx="34008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21_1">
    <p:bg>
      <p:bgPr>
        <a:solidFill>
          <a:schemeClr val="dk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body" idx="1"/>
          </p:nvPr>
        </p:nvSpPr>
        <p:spPr>
          <a:xfrm>
            <a:off x="713225" y="2347842"/>
            <a:ext cx="4109100" cy="14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713225" y="1521325"/>
            <a:ext cx="4109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5"/>
          <p:cNvSpPr/>
          <p:nvPr/>
        </p:nvSpPr>
        <p:spPr>
          <a:xfrm rot="5400000">
            <a:off x="-761012" y="-790512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9" name="Google Shape;159;p25"/>
          <p:cNvSpPr/>
          <p:nvPr/>
        </p:nvSpPr>
        <p:spPr>
          <a:xfrm rot="5400000">
            <a:off x="-856262" y="-1009587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0" name="Google Shape;160;p25"/>
          <p:cNvSpPr/>
          <p:nvPr/>
        </p:nvSpPr>
        <p:spPr>
          <a:xfrm rot="-5400000">
            <a:off x="2896850" y="288000"/>
            <a:ext cx="10141200" cy="4567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21_1_1">
    <p:bg>
      <p:bgPr>
        <a:solidFill>
          <a:schemeClr val="accent6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 rot="10800000" flipH="1">
            <a:off x="-2390100" y="-102475"/>
            <a:ext cx="13887000" cy="65724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6"/>
          <p:cNvSpPr/>
          <p:nvPr/>
        </p:nvSpPr>
        <p:spPr>
          <a:xfrm>
            <a:off x="-5261951" y="1545125"/>
            <a:ext cx="7035600" cy="3277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body" idx="1"/>
          </p:nvPr>
        </p:nvSpPr>
        <p:spPr>
          <a:xfrm>
            <a:off x="2434275" y="3133239"/>
            <a:ext cx="42753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1726200" y="1681450"/>
            <a:ext cx="5691600" cy="13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26"/>
          <p:cNvSpPr/>
          <p:nvPr/>
        </p:nvSpPr>
        <p:spPr>
          <a:xfrm rot="10800000">
            <a:off x="6919375" y="-7381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7" name="Google Shape;167;p26"/>
          <p:cNvSpPr/>
          <p:nvPr/>
        </p:nvSpPr>
        <p:spPr>
          <a:xfrm rot="10800000">
            <a:off x="7062250" y="-795275"/>
            <a:ext cx="3405900" cy="3302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33">
    <p:bg>
      <p:bgPr>
        <a:solidFill>
          <a:schemeClr val="dk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/>
          <p:nvPr/>
        </p:nvSpPr>
        <p:spPr>
          <a:xfrm rot="-5400000">
            <a:off x="7319425" y="3228300"/>
            <a:ext cx="2112600" cy="2048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7"/>
          <p:cNvSpPr/>
          <p:nvPr/>
        </p:nvSpPr>
        <p:spPr>
          <a:xfrm>
            <a:off x="-519650" y="2386850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1" name="Google Shape;171;p27"/>
          <p:cNvSpPr/>
          <p:nvPr/>
        </p:nvSpPr>
        <p:spPr>
          <a:xfrm>
            <a:off x="-738725" y="2482100"/>
            <a:ext cx="3405900" cy="3302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2" name="Google Shape;172;p27"/>
          <p:cNvSpPr/>
          <p:nvPr/>
        </p:nvSpPr>
        <p:spPr>
          <a:xfrm rot="10800000">
            <a:off x="6727825" y="-915550"/>
            <a:ext cx="3405900" cy="3302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3" name="Google Shape;173;p27"/>
          <p:cNvSpPr/>
          <p:nvPr/>
        </p:nvSpPr>
        <p:spPr>
          <a:xfrm rot="5400000">
            <a:off x="-262475" y="-188987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713226" y="1795438"/>
            <a:ext cx="34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1"/>
          </p:nvPr>
        </p:nvSpPr>
        <p:spPr>
          <a:xfrm>
            <a:off x="713225" y="2630156"/>
            <a:ext cx="3400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_POINT_1">
    <p:bg>
      <p:bgPr>
        <a:solidFill>
          <a:schemeClr val="accent6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/>
          <p:nvPr/>
        </p:nvSpPr>
        <p:spPr>
          <a:xfrm rot="-5400000">
            <a:off x="4642941" y="-1673359"/>
            <a:ext cx="7685100" cy="7451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78" name="Google Shape;178;p28"/>
          <p:cNvSpPr/>
          <p:nvPr/>
        </p:nvSpPr>
        <p:spPr>
          <a:xfrm rot="-5400000" flipH="1">
            <a:off x="2841550" y="288050"/>
            <a:ext cx="10141200" cy="4567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/>
          </p:nvPr>
        </p:nvSpPr>
        <p:spPr>
          <a:xfrm>
            <a:off x="713225" y="1627150"/>
            <a:ext cx="4659300" cy="18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6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8"/>
          <p:cNvSpPr/>
          <p:nvPr/>
        </p:nvSpPr>
        <p:spPr>
          <a:xfrm rot="5400000">
            <a:off x="-341212" y="-788137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81" name="Google Shape;181;p28"/>
          <p:cNvSpPr/>
          <p:nvPr/>
        </p:nvSpPr>
        <p:spPr>
          <a:xfrm rot="5400000">
            <a:off x="-436462" y="-1007212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82" name="Google Shape;182;p28"/>
          <p:cNvSpPr/>
          <p:nvPr/>
        </p:nvSpPr>
        <p:spPr>
          <a:xfrm flipH="1">
            <a:off x="5408725" y="4511825"/>
            <a:ext cx="3458400" cy="1923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_1">
    <p:bg>
      <p:bgPr>
        <a:solidFill>
          <a:schemeClr val="accent5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title"/>
          </p:nvPr>
        </p:nvSpPr>
        <p:spPr>
          <a:xfrm>
            <a:off x="1319574" y="2011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subTitle" idx="1"/>
          </p:nvPr>
        </p:nvSpPr>
        <p:spPr>
          <a:xfrm>
            <a:off x="1319576" y="22865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"/>
          </p:nvPr>
        </p:nvSpPr>
        <p:spPr>
          <a:xfrm>
            <a:off x="4681398" y="20112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3"/>
          </p:nvPr>
        </p:nvSpPr>
        <p:spPr>
          <a:xfrm>
            <a:off x="4681376" y="22850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 idx="4"/>
          </p:nvPr>
        </p:nvSpPr>
        <p:spPr>
          <a:xfrm>
            <a:off x="2410949" y="32684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subTitle" idx="5"/>
          </p:nvPr>
        </p:nvSpPr>
        <p:spPr>
          <a:xfrm>
            <a:off x="2410951" y="35438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title" idx="6"/>
          </p:nvPr>
        </p:nvSpPr>
        <p:spPr>
          <a:xfrm>
            <a:off x="5772773" y="32685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7"/>
          </p:nvPr>
        </p:nvSpPr>
        <p:spPr>
          <a:xfrm>
            <a:off x="5772750" y="35423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92" name="Google Shape;192;p29"/>
          <p:cNvSpPr/>
          <p:nvPr/>
        </p:nvSpPr>
        <p:spPr>
          <a:xfrm rot="-5400000">
            <a:off x="7319425" y="3228300"/>
            <a:ext cx="2112600" cy="2048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9"/>
          <p:cNvSpPr/>
          <p:nvPr/>
        </p:nvSpPr>
        <p:spPr>
          <a:xfrm>
            <a:off x="-519650" y="2386850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4" name="Google Shape;194;p29"/>
          <p:cNvSpPr/>
          <p:nvPr/>
        </p:nvSpPr>
        <p:spPr>
          <a:xfrm>
            <a:off x="-738725" y="248210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5" name="Google Shape;195;p29"/>
          <p:cNvSpPr/>
          <p:nvPr/>
        </p:nvSpPr>
        <p:spPr>
          <a:xfrm rot="10800000">
            <a:off x="67278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6" name="Google Shape;196;p29"/>
          <p:cNvSpPr/>
          <p:nvPr/>
        </p:nvSpPr>
        <p:spPr>
          <a:xfrm rot="5400000">
            <a:off x="-262475" y="-188987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97" name="Google Shape;197;p29"/>
          <p:cNvSpPr txBox="1">
            <a:spLocks noGrp="1"/>
          </p:cNvSpPr>
          <p:nvPr>
            <p:ph type="title" idx="8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_3">
    <p:bg>
      <p:bgPr>
        <a:solidFill>
          <a:schemeClr val="accent5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1383600" y="2307450"/>
            <a:ext cx="6376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title" idx="2"/>
          </p:nvPr>
        </p:nvSpPr>
        <p:spPr>
          <a:xfrm>
            <a:off x="1120875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subTitle" idx="1"/>
          </p:nvPr>
        </p:nvSpPr>
        <p:spPr>
          <a:xfrm>
            <a:off x="734175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title" idx="3"/>
          </p:nvPr>
        </p:nvSpPr>
        <p:spPr>
          <a:xfrm>
            <a:off x="1120875" y="34779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30"/>
          <p:cNvSpPr txBox="1">
            <a:spLocks noGrp="1"/>
          </p:cNvSpPr>
          <p:nvPr>
            <p:ph type="subTitle" idx="4"/>
          </p:nvPr>
        </p:nvSpPr>
        <p:spPr>
          <a:xfrm>
            <a:off x="734175" y="3747815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04" name="Google Shape;204;p30"/>
          <p:cNvSpPr txBox="1">
            <a:spLocks noGrp="1"/>
          </p:cNvSpPr>
          <p:nvPr>
            <p:ph type="title" idx="5"/>
          </p:nvPr>
        </p:nvSpPr>
        <p:spPr>
          <a:xfrm>
            <a:off x="6063846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6"/>
          </p:nvPr>
        </p:nvSpPr>
        <p:spPr>
          <a:xfrm>
            <a:off x="5677150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title" idx="7"/>
          </p:nvPr>
        </p:nvSpPr>
        <p:spPr>
          <a:xfrm>
            <a:off x="6063846" y="3478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8"/>
          </p:nvPr>
        </p:nvSpPr>
        <p:spPr>
          <a:xfrm>
            <a:off x="5677150" y="3746088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5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/>
          <p:nvPr/>
        </p:nvSpPr>
        <p:spPr>
          <a:xfrm flipH="1">
            <a:off x="5808550" y="1533900"/>
            <a:ext cx="4800600" cy="4800600"/>
          </a:xfrm>
          <a:prstGeom prst="rtTriangl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_1_3_1">
    <p:bg>
      <p:bgPr>
        <a:solidFill>
          <a:schemeClr val="accent5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xfrm>
            <a:off x="2056190" y="2074300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subTitle" idx="1"/>
          </p:nvPr>
        </p:nvSpPr>
        <p:spPr>
          <a:xfrm>
            <a:off x="2056192" y="2332425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title" idx="2"/>
          </p:nvPr>
        </p:nvSpPr>
        <p:spPr>
          <a:xfrm>
            <a:off x="2056190" y="3402924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subTitle" idx="3"/>
          </p:nvPr>
        </p:nvSpPr>
        <p:spPr>
          <a:xfrm>
            <a:off x="2056192" y="3661050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13" name="Google Shape;213;p31"/>
          <p:cNvSpPr txBox="1">
            <a:spLocks noGrp="1"/>
          </p:cNvSpPr>
          <p:nvPr>
            <p:ph type="title" idx="4"/>
          </p:nvPr>
        </p:nvSpPr>
        <p:spPr>
          <a:xfrm>
            <a:off x="5444664" y="2074300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1"/>
          <p:cNvSpPr txBox="1">
            <a:spLocks noGrp="1"/>
          </p:cNvSpPr>
          <p:nvPr>
            <p:ph type="subTitle" idx="5"/>
          </p:nvPr>
        </p:nvSpPr>
        <p:spPr>
          <a:xfrm>
            <a:off x="5444664" y="2332425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15" name="Google Shape;215;p31"/>
          <p:cNvSpPr txBox="1">
            <a:spLocks noGrp="1"/>
          </p:cNvSpPr>
          <p:nvPr>
            <p:ph type="title" idx="6"/>
          </p:nvPr>
        </p:nvSpPr>
        <p:spPr>
          <a:xfrm>
            <a:off x="5444664" y="3402925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subTitle" idx="7"/>
          </p:nvPr>
        </p:nvSpPr>
        <p:spPr>
          <a:xfrm>
            <a:off x="5444664" y="3661050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-1462325" y="2386850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-1681400" y="248210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9" name="Google Shape;219;p31"/>
          <p:cNvSpPr/>
          <p:nvPr/>
        </p:nvSpPr>
        <p:spPr>
          <a:xfrm rot="10800000">
            <a:off x="613277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0" name="Google Shape;220;p31"/>
          <p:cNvSpPr txBox="1">
            <a:spLocks noGrp="1"/>
          </p:cNvSpPr>
          <p:nvPr>
            <p:ph type="title" idx="8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_3_1_1">
    <p:bg>
      <p:bgPr>
        <a:solidFill>
          <a:srgbClr val="191919">
            <a:alpha val="0"/>
          </a:srgbClr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>
          <a:xfrm>
            <a:off x="713225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subTitle" idx="1"/>
          </p:nvPr>
        </p:nvSpPr>
        <p:spPr>
          <a:xfrm>
            <a:off x="713225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24" name="Google Shape;224;p32"/>
          <p:cNvSpPr/>
          <p:nvPr/>
        </p:nvSpPr>
        <p:spPr>
          <a:xfrm flipH="1">
            <a:off x="7004125" y="25297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32"/>
          <p:cNvSpPr/>
          <p:nvPr/>
        </p:nvSpPr>
        <p:spPr>
          <a:xfrm flipH="1">
            <a:off x="7194625" y="2653550"/>
            <a:ext cx="3405900" cy="330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6" name="Google Shape;226;p32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7" name="Google Shape;227;p32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28" name="Google Shape;228;p32"/>
          <p:cNvSpPr txBox="1">
            <a:spLocks noGrp="1"/>
          </p:cNvSpPr>
          <p:nvPr>
            <p:ph type="title" idx="2"/>
          </p:nvPr>
        </p:nvSpPr>
        <p:spPr>
          <a:xfrm>
            <a:off x="2670358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subTitle" idx="3"/>
          </p:nvPr>
        </p:nvSpPr>
        <p:spPr>
          <a:xfrm>
            <a:off x="2670358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title" idx="4"/>
          </p:nvPr>
        </p:nvSpPr>
        <p:spPr>
          <a:xfrm>
            <a:off x="4627491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5"/>
          </p:nvPr>
        </p:nvSpPr>
        <p:spPr>
          <a:xfrm>
            <a:off x="4627491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2" name="Google Shape;232;p32"/>
          <p:cNvSpPr txBox="1">
            <a:spLocks noGrp="1"/>
          </p:cNvSpPr>
          <p:nvPr>
            <p:ph type="title" idx="6"/>
          </p:nvPr>
        </p:nvSpPr>
        <p:spPr>
          <a:xfrm>
            <a:off x="6584624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32"/>
          <p:cNvSpPr txBox="1">
            <a:spLocks noGrp="1"/>
          </p:cNvSpPr>
          <p:nvPr>
            <p:ph type="subTitle" idx="7"/>
          </p:nvPr>
        </p:nvSpPr>
        <p:spPr>
          <a:xfrm>
            <a:off x="6584624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4" name="Google Shape;234;p32"/>
          <p:cNvSpPr txBox="1">
            <a:spLocks noGrp="1"/>
          </p:cNvSpPr>
          <p:nvPr>
            <p:ph type="title" idx="8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6">
    <p:bg>
      <p:bgPr>
        <a:solidFill>
          <a:schemeClr val="accent5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subTitle" idx="1"/>
          </p:nvPr>
        </p:nvSpPr>
        <p:spPr>
          <a:xfrm>
            <a:off x="1742675" y="3508850"/>
            <a:ext cx="23796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subTitle" idx="2"/>
          </p:nvPr>
        </p:nvSpPr>
        <p:spPr>
          <a:xfrm>
            <a:off x="5021770" y="3508850"/>
            <a:ext cx="23796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title" idx="3"/>
          </p:nvPr>
        </p:nvSpPr>
        <p:spPr>
          <a:xfrm>
            <a:off x="1865338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33"/>
          <p:cNvSpPr txBox="1">
            <a:spLocks noGrp="1"/>
          </p:cNvSpPr>
          <p:nvPr>
            <p:ph type="title" idx="4"/>
          </p:nvPr>
        </p:nvSpPr>
        <p:spPr>
          <a:xfrm>
            <a:off x="5144462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33"/>
          <p:cNvSpPr/>
          <p:nvPr/>
        </p:nvSpPr>
        <p:spPr>
          <a:xfrm rot="10800000" flipH="1">
            <a:off x="0" y="-3620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3"/>
          <p:cNvSpPr/>
          <p:nvPr/>
        </p:nvSpPr>
        <p:spPr>
          <a:xfrm>
            <a:off x="6053100" y="30648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6_1">
    <p:bg>
      <p:bgPr>
        <a:solidFill>
          <a:schemeClr val="dk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2419275" y="712798"/>
            <a:ext cx="8680800" cy="45069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4"/>
          <p:cNvSpPr/>
          <p:nvPr/>
        </p:nvSpPr>
        <p:spPr>
          <a:xfrm rot="10800000">
            <a:off x="-1956075" y="-76202"/>
            <a:ext cx="8680800" cy="45069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4"/>
          <p:cNvSpPr txBox="1">
            <a:spLocks noGrp="1"/>
          </p:cNvSpPr>
          <p:nvPr>
            <p:ph type="subTitle" idx="1"/>
          </p:nvPr>
        </p:nvSpPr>
        <p:spPr>
          <a:xfrm>
            <a:off x="837600" y="1363909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subTitle" idx="2"/>
          </p:nvPr>
        </p:nvSpPr>
        <p:spPr>
          <a:xfrm>
            <a:off x="5204373" y="3528545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248" name="Google Shape;248;p34"/>
          <p:cNvCxnSpPr/>
          <p:nvPr/>
        </p:nvCxnSpPr>
        <p:spPr>
          <a:xfrm>
            <a:off x="-1375750" y="2424873"/>
            <a:ext cx="3079500" cy="3177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4"/>
          <p:cNvCxnSpPr/>
          <p:nvPr/>
        </p:nvCxnSpPr>
        <p:spPr>
          <a:xfrm>
            <a:off x="7838750" y="-62702"/>
            <a:ext cx="3079500" cy="3177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34"/>
          <p:cNvSpPr txBox="1">
            <a:spLocks noGrp="1"/>
          </p:cNvSpPr>
          <p:nvPr>
            <p:ph type="title"/>
          </p:nvPr>
        </p:nvSpPr>
        <p:spPr>
          <a:xfrm>
            <a:off x="5204373" y="2704650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4"/>
          <p:cNvSpPr txBox="1">
            <a:spLocks noGrp="1"/>
          </p:cNvSpPr>
          <p:nvPr>
            <p:ph type="title" idx="3"/>
          </p:nvPr>
        </p:nvSpPr>
        <p:spPr>
          <a:xfrm>
            <a:off x="837600" y="530725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7">
    <p:bg>
      <p:bgPr>
        <a:solidFill>
          <a:schemeClr val="accent5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 txBox="1">
            <a:spLocks noGrp="1"/>
          </p:cNvSpPr>
          <p:nvPr>
            <p:ph type="title"/>
          </p:nvPr>
        </p:nvSpPr>
        <p:spPr>
          <a:xfrm>
            <a:off x="1176825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subTitle" idx="1"/>
          </p:nvPr>
        </p:nvSpPr>
        <p:spPr>
          <a:xfrm>
            <a:off x="713225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55" name="Google Shape;255;p35"/>
          <p:cNvSpPr txBox="1">
            <a:spLocks noGrp="1"/>
          </p:cNvSpPr>
          <p:nvPr>
            <p:ph type="title" idx="2"/>
          </p:nvPr>
        </p:nvSpPr>
        <p:spPr>
          <a:xfrm>
            <a:off x="6468199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35"/>
          <p:cNvSpPr txBox="1">
            <a:spLocks noGrp="1"/>
          </p:cNvSpPr>
          <p:nvPr>
            <p:ph type="subTitle" idx="3"/>
          </p:nvPr>
        </p:nvSpPr>
        <p:spPr>
          <a:xfrm>
            <a:off x="6004683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57" name="Google Shape;257;p35"/>
          <p:cNvSpPr txBox="1">
            <a:spLocks noGrp="1"/>
          </p:cNvSpPr>
          <p:nvPr>
            <p:ph type="title" idx="4"/>
          </p:nvPr>
        </p:nvSpPr>
        <p:spPr>
          <a:xfrm>
            <a:off x="3822450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35"/>
          <p:cNvSpPr txBox="1">
            <a:spLocks noGrp="1"/>
          </p:cNvSpPr>
          <p:nvPr>
            <p:ph type="subTitle" idx="5"/>
          </p:nvPr>
        </p:nvSpPr>
        <p:spPr>
          <a:xfrm>
            <a:off x="3358950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59" name="Google Shape;259;p35"/>
          <p:cNvSpPr/>
          <p:nvPr/>
        </p:nvSpPr>
        <p:spPr>
          <a:xfrm>
            <a:off x="3198450" y="3764666"/>
            <a:ext cx="2727900" cy="1416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5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8">
    <p:bg>
      <p:bgPr>
        <a:solidFill>
          <a:schemeClr val="accent5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>
            <a:spLocks noGrp="1"/>
          </p:cNvSpPr>
          <p:nvPr>
            <p:ph type="body" idx="1"/>
          </p:nvPr>
        </p:nvSpPr>
        <p:spPr>
          <a:xfrm>
            <a:off x="2078825" y="4335775"/>
            <a:ext cx="5229300" cy="4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3" name="Google Shape;263;p3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-519650" y="2386850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5" name="Google Shape;265;p36"/>
          <p:cNvSpPr/>
          <p:nvPr/>
        </p:nvSpPr>
        <p:spPr>
          <a:xfrm>
            <a:off x="-738725" y="248210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36"/>
          <p:cNvSpPr/>
          <p:nvPr/>
        </p:nvSpPr>
        <p:spPr>
          <a:xfrm rot="10800000">
            <a:off x="67278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7" name="Google Shape;267;p36"/>
          <p:cNvSpPr/>
          <p:nvPr/>
        </p:nvSpPr>
        <p:spPr>
          <a:xfrm rot="10800000">
            <a:off x="509275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1">
    <p:bg>
      <p:bgPr>
        <a:solidFill>
          <a:schemeClr val="accent5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>
            <a:spLocks noGrp="1"/>
          </p:cNvSpPr>
          <p:nvPr>
            <p:ph type="title"/>
          </p:nvPr>
        </p:nvSpPr>
        <p:spPr>
          <a:xfrm>
            <a:off x="95637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37"/>
          <p:cNvSpPr txBox="1">
            <a:spLocks noGrp="1"/>
          </p:cNvSpPr>
          <p:nvPr>
            <p:ph type="subTitle" idx="1"/>
          </p:nvPr>
        </p:nvSpPr>
        <p:spPr>
          <a:xfrm>
            <a:off x="71322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1" name="Google Shape;271;p37"/>
          <p:cNvSpPr txBox="1">
            <a:spLocks noGrp="1"/>
          </p:cNvSpPr>
          <p:nvPr>
            <p:ph type="title" idx="2"/>
          </p:nvPr>
        </p:nvSpPr>
        <p:spPr>
          <a:xfrm>
            <a:off x="652892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2" name="Google Shape;272;p37"/>
          <p:cNvSpPr txBox="1">
            <a:spLocks noGrp="1"/>
          </p:cNvSpPr>
          <p:nvPr>
            <p:ph type="subTitle" idx="3"/>
          </p:nvPr>
        </p:nvSpPr>
        <p:spPr>
          <a:xfrm>
            <a:off x="630527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3" name="Google Shape;273;p37"/>
          <p:cNvSpPr txBox="1">
            <a:spLocks noGrp="1"/>
          </p:cNvSpPr>
          <p:nvPr>
            <p:ph type="title" idx="4"/>
          </p:nvPr>
        </p:nvSpPr>
        <p:spPr>
          <a:xfrm>
            <a:off x="3752400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5"/>
          </p:nvPr>
        </p:nvSpPr>
        <p:spPr>
          <a:xfrm>
            <a:off x="3509250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9">
    <p:bg>
      <p:bgPr>
        <a:solidFill>
          <a:schemeClr val="accent5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/>
          <p:nvPr/>
        </p:nvSpPr>
        <p:spPr>
          <a:xfrm>
            <a:off x="-3485600" y="1687000"/>
            <a:ext cx="7403100" cy="3794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8"/>
          <p:cNvSpPr/>
          <p:nvPr/>
        </p:nvSpPr>
        <p:spPr>
          <a:xfrm>
            <a:off x="779625" y="1433800"/>
            <a:ext cx="7737300" cy="317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8"/>
          <p:cNvSpPr txBox="1">
            <a:spLocks noGrp="1"/>
          </p:cNvSpPr>
          <p:nvPr>
            <p:ph type="title"/>
          </p:nvPr>
        </p:nvSpPr>
        <p:spPr>
          <a:xfrm>
            <a:off x="1043779" y="1830575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38"/>
          <p:cNvSpPr txBox="1">
            <a:spLocks noGrp="1"/>
          </p:cNvSpPr>
          <p:nvPr>
            <p:ph type="subTitle" idx="1"/>
          </p:nvPr>
        </p:nvSpPr>
        <p:spPr>
          <a:xfrm>
            <a:off x="1059229" y="2140283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1" name="Google Shape;281;p38"/>
          <p:cNvSpPr txBox="1">
            <a:spLocks noGrp="1"/>
          </p:cNvSpPr>
          <p:nvPr>
            <p:ph type="title" idx="2"/>
          </p:nvPr>
        </p:nvSpPr>
        <p:spPr>
          <a:xfrm>
            <a:off x="1043779" y="3280851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38"/>
          <p:cNvSpPr txBox="1">
            <a:spLocks noGrp="1"/>
          </p:cNvSpPr>
          <p:nvPr>
            <p:ph type="subTitle" idx="3"/>
          </p:nvPr>
        </p:nvSpPr>
        <p:spPr>
          <a:xfrm>
            <a:off x="1059229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3" name="Google Shape;283;p38"/>
          <p:cNvSpPr txBox="1">
            <a:spLocks noGrp="1"/>
          </p:cNvSpPr>
          <p:nvPr>
            <p:ph type="title" idx="4"/>
          </p:nvPr>
        </p:nvSpPr>
        <p:spPr>
          <a:xfrm>
            <a:off x="3631360" y="1830575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38"/>
          <p:cNvSpPr txBox="1">
            <a:spLocks noGrp="1"/>
          </p:cNvSpPr>
          <p:nvPr>
            <p:ph type="subTitle" idx="5"/>
          </p:nvPr>
        </p:nvSpPr>
        <p:spPr>
          <a:xfrm>
            <a:off x="3639010" y="21402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5" name="Google Shape;285;p38"/>
          <p:cNvSpPr txBox="1">
            <a:spLocks noGrp="1"/>
          </p:cNvSpPr>
          <p:nvPr>
            <p:ph type="title" idx="6"/>
          </p:nvPr>
        </p:nvSpPr>
        <p:spPr>
          <a:xfrm>
            <a:off x="3631360" y="3280851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38"/>
          <p:cNvSpPr txBox="1">
            <a:spLocks noGrp="1"/>
          </p:cNvSpPr>
          <p:nvPr>
            <p:ph type="subTitle" idx="7"/>
          </p:nvPr>
        </p:nvSpPr>
        <p:spPr>
          <a:xfrm>
            <a:off x="3639010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7" name="Google Shape;287;p38"/>
          <p:cNvSpPr txBox="1">
            <a:spLocks noGrp="1"/>
          </p:cNvSpPr>
          <p:nvPr>
            <p:ph type="title" idx="8"/>
          </p:nvPr>
        </p:nvSpPr>
        <p:spPr>
          <a:xfrm>
            <a:off x="6215127" y="1830575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38"/>
          <p:cNvSpPr txBox="1">
            <a:spLocks noGrp="1"/>
          </p:cNvSpPr>
          <p:nvPr>
            <p:ph type="subTitle" idx="9"/>
          </p:nvPr>
        </p:nvSpPr>
        <p:spPr>
          <a:xfrm>
            <a:off x="6219627" y="21402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89" name="Google Shape;289;p38"/>
          <p:cNvSpPr txBox="1">
            <a:spLocks noGrp="1"/>
          </p:cNvSpPr>
          <p:nvPr>
            <p:ph type="title" idx="13"/>
          </p:nvPr>
        </p:nvSpPr>
        <p:spPr>
          <a:xfrm>
            <a:off x="6215127" y="3280851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38"/>
          <p:cNvSpPr txBox="1">
            <a:spLocks noGrp="1"/>
          </p:cNvSpPr>
          <p:nvPr>
            <p:ph type="subTitle" idx="14"/>
          </p:nvPr>
        </p:nvSpPr>
        <p:spPr>
          <a:xfrm>
            <a:off x="6219627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1" name="Google Shape;291;p38"/>
          <p:cNvSpPr txBox="1">
            <a:spLocks noGrp="1"/>
          </p:cNvSpPr>
          <p:nvPr>
            <p:ph type="title" idx="15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29_1">
    <p:bg>
      <p:bgPr>
        <a:solidFill>
          <a:schemeClr val="dk1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9"/>
          <p:cNvSpPr txBox="1">
            <a:spLocks noGrp="1"/>
          </p:cNvSpPr>
          <p:nvPr>
            <p:ph type="title"/>
          </p:nvPr>
        </p:nvSpPr>
        <p:spPr>
          <a:xfrm>
            <a:off x="1043779" y="3204651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39"/>
          <p:cNvSpPr txBox="1">
            <a:spLocks noGrp="1"/>
          </p:cNvSpPr>
          <p:nvPr>
            <p:ph type="subTitle" idx="1"/>
          </p:nvPr>
        </p:nvSpPr>
        <p:spPr>
          <a:xfrm>
            <a:off x="1059229" y="35382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5" name="Google Shape;295;p39"/>
          <p:cNvSpPr txBox="1">
            <a:spLocks noGrp="1"/>
          </p:cNvSpPr>
          <p:nvPr>
            <p:ph type="title" idx="2"/>
          </p:nvPr>
        </p:nvSpPr>
        <p:spPr>
          <a:xfrm>
            <a:off x="2342317" y="1754375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39"/>
          <p:cNvSpPr txBox="1">
            <a:spLocks noGrp="1"/>
          </p:cNvSpPr>
          <p:nvPr>
            <p:ph type="subTitle" idx="3"/>
          </p:nvPr>
        </p:nvSpPr>
        <p:spPr>
          <a:xfrm>
            <a:off x="2349967" y="20640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7" name="Google Shape;297;p39"/>
          <p:cNvSpPr txBox="1">
            <a:spLocks noGrp="1"/>
          </p:cNvSpPr>
          <p:nvPr>
            <p:ph type="title" idx="4"/>
          </p:nvPr>
        </p:nvSpPr>
        <p:spPr>
          <a:xfrm>
            <a:off x="3631360" y="3204651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39"/>
          <p:cNvSpPr txBox="1">
            <a:spLocks noGrp="1"/>
          </p:cNvSpPr>
          <p:nvPr>
            <p:ph type="subTitle" idx="5"/>
          </p:nvPr>
        </p:nvSpPr>
        <p:spPr>
          <a:xfrm>
            <a:off x="3639010" y="35382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9" name="Google Shape;299;p39"/>
          <p:cNvSpPr txBox="1">
            <a:spLocks noGrp="1"/>
          </p:cNvSpPr>
          <p:nvPr>
            <p:ph type="title" idx="6"/>
          </p:nvPr>
        </p:nvSpPr>
        <p:spPr>
          <a:xfrm>
            <a:off x="4926083" y="1754375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39"/>
          <p:cNvSpPr txBox="1">
            <a:spLocks noGrp="1"/>
          </p:cNvSpPr>
          <p:nvPr>
            <p:ph type="subTitle" idx="7"/>
          </p:nvPr>
        </p:nvSpPr>
        <p:spPr>
          <a:xfrm>
            <a:off x="4930583" y="20640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01" name="Google Shape;301;p39"/>
          <p:cNvSpPr txBox="1">
            <a:spLocks noGrp="1"/>
          </p:cNvSpPr>
          <p:nvPr>
            <p:ph type="title" idx="8"/>
          </p:nvPr>
        </p:nvSpPr>
        <p:spPr>
          <a:xfrm>
            <a:off x="6215127" y="3204651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39"/>
          <p:cNvSpPr txBox="1">
            <a:spLocks noGrp="1"/>
          </p:cNvSpPr>
          <p:nvPr>
            <p:ph type="subTitle" idx="9"/>
          </p:nvPr>
        </p:nvSpPr>
        <p:spPr>
          <a:xfrm>
            <a:off x="6219627" y="35382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03" name="Google Shape;303;p39"/>
          <p:cNvSpPr txBox="1">
            <a:spLocks noGrp="1"/>
          </p:cNvSpPr>
          <p:nvPr>
            <p:ph type="title" idx="13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32">
    <p:bg>
      <p:bgPr>
        <a:solidFill>
          <a:schemeClr val="accent5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/>
          <p:nvPr/>
        </p:nvSpPr>
        <p:spPr>
          <a:xfrm rot="10800000">
            <a:off x="5891850" y="-387100"/>
            <a:ext cx="5264100" cy="2697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40"/>
          <p:cNvSpPr/>
          <p:nvPr/>
        </p:nvSpPr>
        <p:spPr>
          <a:xfrm>
            <a:off x="-5191825" y="2310500"/>
            <a:ext cx="7403100" cy="37941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0"/>
          <p:cNvSpPr txBox="1">
            <a:spLocks noGrp="1"/>
          </p:cNvSpPr>
          <p:nvPr>
            <p:ph type="title"/>
          </p:nvPr>
        </p:nvSpPr>
        <p:spPr>
          <a:xfrm>
            <a:off x="862450" y="332445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40"/>
          <p:cNvSpPr txBox="1">
            <a:spLocks noGrp="1"/>
          </p:cNvSpPr>
          <p:nvPr>
            <p:ph type="subTitle" idx="1"/>
          </p:nvPr>
        </p:nvSpPr>
        <p:spPr>
          <a:xfrm>
            <a:off x="424450" y="3583211"/>
            <a:ext cx="2639700" cy="8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09" name="Google Shape;309;p40"/>
          <p:cNvSpPr txBox="1">
            <a:spLocks noGrp="1"/>
          </p:cNvSpPr>
          <p:nvPr>
            <p:ph type="title" idx="2"/>
          </p:nvPr>
        </p:nvSpPr>
        <p:spPr>
          <a:xfrm>
            <a:off x="6525755" y="332445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40"/>
          <p:cNvSpPr txBox="1">
            <a:spLocks noGrp="1"/>
          </p:cNvSpPr>
          <p:nvPr>
            <p:ph type="subTitle" idx="3"/>
          </p:nvPr>
        </p:nvSpPr>
        <p:spPr>
          <a:xfrm>
            <a:off x="6087751" y="3583211"/>
            <a:ext cx="2639700" cy="8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11" name="Google Shape;311;p40"/>
          <p:cNvSpPr txBox="1">
            <a:spLocks noGrp="1"/>
          </p:cNvSpPr>
          <p:nvPr>
            <p:ph type="title" idx="4"/>
          </p:nvPr>
        </p:nvSpPr>
        <p:spPr>
          <a:xfrm>
            <a:off x="3690150" y="332445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2" name="Google Shape;312;p40"/>
          <p:cNvSpPr txBox="1">
            <a:spLocks noGrp="1"/>
          </p:cNvSpPr>
          <p:nvPr>
            <p:ph type="subTitle" idx="5"/>
          </p:nvPr>
        </p:nvSpPr>
        <p:spPr>
          <a:xfrm>
            <a:off x="3252148" y="3583211"/>
            <a:ext cx="2639700" cy="8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13" name="Google Shape;313;p40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" type="twoColTx">
  <p:cSld name="TITLE_AND_TWO_COLUMNS">
    <p:bg>
      <p:bgPr>
        <a:solidFill>
          <a:schemeClr val="accent5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5209273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554977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3"/>
          </p:nvPr>
        </p:nvSpPr>
        <p:spPr>
          <a:xfrm>
            <a:off x="5930323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 rot="10800000">
            <a:off x="3588450" y="-22625"/>
            <a:ext cx="1967100" cy="885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32_1">
    <p:bg>
      <p:bgPr>
        <a:solidFill>
          <a:schemeClr val="accent5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/>
          <p:nvPr/>
        </p:nvSpPr>
        <p:spPr>
          <a:xfrm rot="5400000" flipH="1">
            <a:off x="-3170100" y="96925"/>
            <a:ext cx="10676100" cy="48081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41"/>
          <p:cNvSpPr txBox="1">
            <a:spLocks noGrp="1"/>
          </p:cNvSpPr>
          <p:nvPr>
            <p:ph type="title"/>
          </p:nvPr>
        </p:nvSpPr>
        <p:spPr>
          <a:xfrm>
            <a:off x="5621850" y="1032225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41"/>
          <p:cNvSpPr txBox="1">
            <a:spLocks noGrp="1"/>
          </p:cNvSpPr>
          <p:nvPr>
            <p:ph type="subTitle" idx="1"/>
          </p:nvPr>
        </p:nvSpPr>
        <p:spPr>
          <a:xfrm>
            <a:off x="5295600" y="1276125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18" name="Google Shape;318;p41"/>
          <p:cNvSpPr txBox="1">
            <a:spLocks noGrp="1"/>
          </p:cNvSpPr>
          <p:nvPr>
            <p:ph type="title" idx="2"/>
          </p:nvPr>
        </p:nvSpPr>
        <p:spPr>
          <a:xfrm>
            <a:off x="713225" y="2279700"/>
            <a:ext cx="33288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41"/>
          <p:cNvSpPr txBox="1">
            <a:spLocks noGrp="1"/>
          </p:cNvSpPr>
          <p:nvPr>
            <p:ph type="title" idx="3"/>
          </p:nvPr>
        </p:nvSpPr>
        <p:spPr>
          <a:xfrm>
            <a:off x="5621850" y="246081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41"/>
          <p:cNvSpPr txBox="1">
            <a:spLocks noGrp="1"/>
          </p:cNvSpPr>
          <p:nvPr>
            <p:ph type="subTitle" idx="4"/>
          </p:nvPr>
        </p:nvSpPr>
        <p:spPr>
          <a:xfrm>
            <a:off x="5295600" y="2709472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21" name="Google Shape;321;p41"/>
          <p:cNvSpPr txBox="1">
            <a:spLocks noGrp="1"/>
          </p:cNvSpPr>
          <p:nvPr>
            <p:ph type="title" idx="5"/>
          </p:nvPr>
        </p:nvSpPr>
        <p:spPr>
          <a:xfrm>
            <a:off x="5621850" y="3877419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41"/>
          <p:cNvSpPr txBox="1">
            <a:spLocks noGrp="1"/>
          </p:cNvSpPr>
          <p:nvPr>
            <p:ph type="subTitle" idx="6"/>
          </p:nvPr>
        </p:nvSpPr>
        <p:spPr>
          <a:xfrm>
            <a:off x="5295600" y="4126082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23" name="Google Shape;323;p41"/>
          <p:cNvSpPr/>
          <p:nvPr/>
        </p:nvSpPr>
        <p:spPr>
          <a:xfrm rot="10800000">
            <a:off x="6984125" y="-61437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4" name="Google Shape;324;p41"/>
          <p:cNvSpPr/>
          <p:nvPr/>
        </p:nvSpPr>
        <p:spPr>
          <a:xfrm rot="10800000">
            <a:off x="7044125" y="-709625"/>
            <a:ext cx="3405900" cy="330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5" name="Google Shape;325;p41"/>
          <p:cNvSpPr/>
          <p:nvPr/>
        </p:nvSpPr>
        <p:spPr>
          <a:xfrm flipH="1">
            <a:off x="7963400" y="3988625"/>
            <a:ext cx="1355400" cy="13143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6" name="Google Shape;326;p41"/>
          <p:cNvSpPr/>
          <p:nvPr/>
        </p:nvSpPr>
        <p:spPr>
          <a:xfrm>
            <a:off x="7338200" y="4256000"/>
            <a:ext cx="2913300" cy="13665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4">
    <p:bg>
      <p:bgPr>
        <a:solidFill>
          <a:schemeClr val="accent5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2"/>
          <p:cNvSpPr txBox="1">
            <a:spLocks noGrp="1"/>
          </p:cNvSpPr>
          <p:nvPr>
            <p:ph type="title"/>
          </p:nvPr>
        </p:nvSpPr>
        <p:spPr>
          <a:xfrm>
            <a:off x="4260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42"/>
          <p:cNvSpPr/>
          <p:nvPr/>
        </p:nvSpPr>
        <p:spPr>
          <a:xfrm rot="10800000">
            <a:off x="6907925" y="-808550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0" name="Google Shape;330;p42"/>
          <p:cNvSpPr/>
          <p:nvPr/>
        </p:nvSpPr>
        <p:spPr>
          <a:xfrm rot="10800000">
            <a:off x="6967925" y="-903800"/>
            <a:ext cx="3405900" cy="330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bg>
      <p:bgPr>
        <a:solidFill>
          <a:schemeClr val="accent5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3"/>
          <p:cNvSpPr/>
          <p:nvPr/>
        </p:nvSpPr>
        <p:spPr>
          <a:xfrm>
            <a:off x="-522475" y="3430700"/>
            <a:ext cx="2292600" cy="208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43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43"/>
          <p:cNvSpPr/>
          <p:nvPr/>
        </p:nvSpPr>
        <p:spPr>
          <a:xfrm rot="10800000">
            <a:off x="7261800" y="-552525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43"/>
          <p:cNvSpPr/>
          <p:nvPr/>
        </p:nvSpPr>
        <p:spPr>
          <a:xfrm flipH="1">
            <a:off x="-2363425" y="4490900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43"/>
          <p:cNvSpPr/>
          <p:nvPr/>
        </p:nvSpPr>
        <p:spPr>
          <a:xfrm rot="-5400000" flipH="1">
            <a:off x="7959050" y="337625"/>
            <a:ext cx="2457300" cy="1152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1">
    <p:bg>
      <p:bgPr>
        <a:solidFill>
          <a:schemeClr val="dk1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44"/>
          <p:cNvSpPr/>
          <p:nvPr/>
        </p:nvSpPr>
        <p:spPr>
          <a:xfrm rot="10800000" flipH="1">
            <a:off x="-229775" y="-36025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44"/>
          <p:cNvSpPr/>
          <p:nvPr/>
        </p:nvSpPr>
        <p:spPr>
          <a:xfrm>
            <a:off x="6989900" y="3447800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4_1">
    <p:bg>
      <p:bgPr>
        <a:solidFill>
          <a:schemeClr val="accent5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5"/>
          <p:cNvSpPr txBox="1">
            <a:spLocks noGrp="1"/>
          </p:cNvSpPr>
          <p:nvPr>
            <p:ph type="title"/>
          </p:nvPr>
        </p:nvSpPr>
        <p:spPr>
          <a:xfrm>
            <a:off x="713225" y="530725"/>
            <a:ext cx="5771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45"/>
          <p:cNvSpPr/>
          <p:nvPr/>
        </p:nvSpPr>
        <p:spPr>
          <a:xfrm rot="10800000">
            <a:off x="-2495250" y="-885400"/>
            <a:ext cx="4317900" cy="22131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2">
    <p:bg>
      <p:bgPr>
        <a:solidFill>
          <a:schemeClr val="accent5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6"/>
          <p:cNvSpPr txBox="1">
            <a:spLocks noGrp="1"/>
          </p:cNvSpPr>
          <p:nvPr>
            <p:ph type="title"/>
          </p:nvPr>
        </p:nvSpPr>
        <p:spPr>
          <a:xfrm>
            <a:off x="713225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46"/>
          <p:cNvSpPr/>
          <p:nvPr/>
        </p:nvSpPr>
        <p:spPr>
          <a:xfrm>
            <a:off x="-1776650" y="2701175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7" name="Google Shape;347;p46"/>
          <p:cNvSpPr/>
          <p:nvPr/>
        </p:nvSpPr>
        <p:spPr>
          <a:xfrm rot="10800000">
            <a:off x="6494725" y="-1182250"/>
            <a:ext cx="3405900" cy="3302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8" name="Google Shape;348;p46"/>
          <p:cNvSpPr/>
          <p:nvPr/>
        </p:nvSpPr>
        <p:spPr>
          <a:xfrm rot="10800000">
            <a:off x="5454700" y="-17893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2_1">
    <p:bg>
      <p:bgPr>
        <a:solidFill>
          <a:schemeClr val="accent5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7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47"/>
          <p:cNvSpPr/>
          <p:nvPr/>
        </p:nvSpPr>
        <p:spPr>
          <a:xfrm rot="10800000" flipH="1">
            <a:off x="-287750" y="-113775"/>
            <a:ext cx="2978700" cy="3082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47"/>
          <p:cNvSpPr/>
          <p:nvPr/>
        </p:nvSpPr>
        <p:spPr>
          <a:xfrm>
            <a:off x="5008975" y="1687000"/>
            <a:ext cx="7403100" cy="3794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3">
    <p:bg>
      <p:bgPr>
        <a:solidFill>
          <a:schemeClr val="accent5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8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48"/>
          <p:cNvSpPr/>
          <p:nvPr/>
        </p:nvSpPr>
        <p:spPr>
          <a:xfrm>
            <a:off x="-1681400" y="248210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6" name="Google Shape;356;p48"/>
          <p:cNvSpPr/>
          <p:nvPr/>
        </p:nvSpPr>
        <p:spPr>
          <a:xfrm rot="10800000">
            <a:off x="6494725" y="-11822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7" name="Google Shape;357;p48"/>
          <p:cNvSpPr/>
          <p:nvPr/>
        </p:nvSpPr>
        <p:spPr>
          <a:xfrm rot="10800000">
            <a:off x="5454700" y="-17893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0">
  <p:cSld name="TITLE_AND_BODY_1">
    <p:bg>
      <p:bgPr>
        <a:solidFill>
          <a:schemeClr val="accent5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9"/>
          <p:cNvSpPr txBox="1">
            <a:spLocks noGrp="1"/>
          </p:cNvSpPr>
          <p:nvPr>
            <p:ph type="title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49"/>
          <p:cNvSpPr/>
          <p:nvPr/>
        </p:nvSpPr>
        <p:spPr>
          <a:xfrm>
            <a:off x="-1681400" y="2482100"/>
            <a:ext cx="3405900" cy="330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1" name="Google Shape;361;p49"/>
          <p:cNvSpPr/>
          <p:nvPr/>
        </p:nvSpPr>
        <p:spPr>
          <a:xfrm rot="10800000">
            <a:off x="6494725" y="-11822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2" name="Google Shape;362;p49"/>
          <p:cNvSpPr/>
          <p:nvPr/>
        </p:nvSpPr>
        <p:spPr>
          <a:xfrm rot="10800000">
            <a:off x="5515225" y="-1807100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9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77109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1_1_2">
    <p:bg>
      <p:bgPr>
        <a:solidFill>
          <a:schemeClr val="accent5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1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2" name="Google Shape;372;p51"/>
          <p:cNvSpPr txBox="1">
            <a:spLocks noGrp="1"/>
          </p:cNvSpPr>
          <p:nvPr>
            <p:ph type="title" idx="2"/>
          </p:nvPr>
        </p:nvSpPr>
        <p:spPr>
          <a:xfrm>
            <a:off x="1284681" y="327002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3" name="Google Shape;373;p51"/>
          <p:cNvSpPr txBox="1">
            <a:spLocks noGrp="1"/>
          </p:cNvSpPr>
          <p:nvPr>
            <p:ph type="subTitle" idx="1"/>
          </p:nvPr>
        </p:nvSpPr>
        <p:spPr>
          <a:xfrm>
            <a:off x="940581" y="3541195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74" name="Google Shape;374;p51"/>
          <p:cNvSpPr txBox="1">
            <a:spLocks noGrp="1"/>
          </p:cNvSpPr>
          <p:nvPr>
            <p:ph type="title" idx="3"/>
          </p:nvPr>
        </p:nvSpPr>
        <p:spPr>
          <a:xfrm>
            <a:off x="6699519" y="325747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5" name="Google Shape;375;p51"/>
          <p:cNvSpPr txBox="1">
            <a:spLocks noGrp="1"/>
          </p:cNvSpPr>
          <p:nvPr>
            <p:ph type="subTitle" idx="4"/>
          </p:nvPr>
        </p:nvSpPr>
        <p:spPr>
          <a:xfrm>
            <a:off x="6355419" y="3520107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76" name="Google Shape;376;p51"/>
          <p:cNvSpPr txBox="1">
            <a:spLocks noGrp="1"/>
          </p:cNvSpPr>
          <p:nvPr>
            <p:ph type="title" idx="5"/>
          </p:nvPr>
        </p:nvSpPr>
        <p:spPr>
          <a:xfrm>
            <a:off x="3990022" y="327002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7" name="Google Shape;377;p51"/>
          <p:cNvSpPr txBox="1">
            <a:spLocks noGrp="1"/>
          </p:cNvSpPr>
          <p:nvPr>
            <p:ph type="subTitle" idx="6"/>
          </p:nvPr>
        </p:nvSpPr>
        <p:spPr>
          <a:xfrm>
            <a:off x="3645922" y="3541195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" type="titleOnly">
  <p:cSld name="TITLE_ONLY">
    <p:bg>
      <p:bgPr>
        <a:solidFill>
          <a:schemeClr val="accent5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/>
          <p:nvPr/>
        </p:nvSpPr>
        <p:spPr>
          <a:xfrm flipH="1">
            <a:off x="7024500" y="26006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" name="Google Shape;33;p6"/>
          <p:cNvSpPr/>
          <p:nvPr/>
        </p:nvSpPr>
        <p:spPr>
          <a:xfrm flipH="1">
            <a:off x="7128800" y="2600625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" name="Google Shape;34;p6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" name="Google Shape;35;p6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3">
    <p:bg>
      <p:bgPr>
        <a:solidFill>
          <a:schemeClr val="accent5"/>
        </a:solid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2"/>
          <p:cNvSpPr/>
          <p:nvPr/>
        </p:nvSpPr>
        <p:spPr>
          <a:xfrm flipH="1">
            <a:off x="4458687" y="-942975"/>
            <a:ext cx="8250600" cy="79998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80" name="Google Shape;380;p52"/>
          <p:cNvSpPr/>
          <p:nvPr/>
        </p:nvSpPr>
        <p:spPr>
          <a:xfrm>
            <a:off x="3310050" y="1947500"/>
            <a:ext cx="2523900" cy="20247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52"/>
          <p:cNvSpPr/>
          <p:nvPr/>
        </p:nvSpPr>
        <p:spPr>
          <a:xfrm>
            <a:off x="535050" y="1947500"/>
            <a:ext cx="2523900" cy="20247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52"/>
          <p:cNvSpPr/>
          <p:nvPr/>
        </p:nvSpPr>
        <p:spPr>
          <a:xfrm>
            <a:off x="6085050" y="1947500"/>
            <a:ext cx="2523900" cy="20247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52"/>
          <p:cNvSpPr txBox="1">
            <a:spLocks noGrp="1"/>
          </p:cNvSpPr>
          <p:nvPr>
            <p:ph type="subTitle" idx="1"/>
          </p:nvPr>
        </p:nvSpPr>
        <p:spPr>
          <a:xfrm>
            <a:off x="653699" y="3141175"/>
            <a:ext cx="2286600" cy="7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84" name="Google Shape;384;p52"/>
          <p:cNvSpPr txBox="1">
            <a:spLocks noGrp="1"/>
          </p:cNvSpPr>
          <p:nvPr>
            <p:ph type="subTitle" idx="2"/>
          </p:nvPr>
        </p:nvSpPr>
        <p:spPr>
          <a:xfrm>
            <a:off x="3439674" y="3141175"/>
            <a:ext cx="2286600" cy="7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85" name="Google Shape;385;p52"/>
          <p:cNvSpPr txBox="1">
            <a:spLocks noGrp="1"/>
          </p:cNvSpPr>
          <p:nvPr>
            <p:ph type="subTitle" idx="3"/>
          </p:nvPr>
        </p:nvSpPr>
        <p:spPr>
          <a:xfrm>
            <a:off x="6203701" y="3141175"/>
            <a:ext cx="2286600" cy="7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86" name="Google Shape;386;p52"/>
          <p:cNvSpPr txBox="1">
            <a:spLocks noGrp="1"/>
          </p:cNvSpPr>
          <p:nvPr>
            <p:ph type="title" hasCustomPrompt="1"/>
          </p:nvPr>
        </p:nvSpPr>
        <p:spPr>
          <a:xfrm>
            <a:off x="588299" y="2468125"/>
            <a:ext cx="24174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7" name="Google Shape;387;p52"/>
          <p:cNvSpPr txBox="1">
            <a:spLocks noGrp="1"/>
          </p:cNvSpPr>
          <p:nvPr>
            <p:ph type="title" idx="4" hasCustomPrompt="1"/>
          </p:nvPr>
        </p:nvSpPr>
        <p:spPr>
          <a:xfrm>
            <a:off x="3363300" y="2468125"/>
            <a:ext cx="24174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8" name="Google Shape;388;p52"/>
          <p:cNvSpPr txBox="1">
            <a:spLocks noGrp="1"/>
          </p:cNvSpPr>
          <p:nvPr>
            <p:ph type="title" idx="5" hasCustomPrompt="1"/>
          </p:nvPr>
        </p:nvSpPr>
        <p:spPr>
          <a:xfrm>
            <a:off x="6138301" y="2468125"/>
            <a:ext cx="24174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9" name="Google Shape;389;p52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0" name="Google Shape;390;p52"/>
          <p:cNvSpPr/>
          <p:nvPr/>
        </p:nvSpPr>
        <p:spPr>
          <a:xfrm flipH="1">
            <a:off x="7169700" y="2391925"/>
            <a:ext cx="3405900" cy="3302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1" name="Google Shape;391;p52"/>
          <p:cNvSpPr/>
          <p:nvPr/>
        </p:nvSpPr>
        <p:spPr>
          <a:xfrm rot="10800000" flipH="1">
            <a:off x="-762425" y="-1182250"/>
            <a:ext cx="3405900" cy="3302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2" name="Google Shape;392;p52"/>
          <p:cNvSpPr/>
          <p:nvPr/>
        </p:nvSpPr>
        <p:spPr>
          <a:xfrm rot="10800000" flipH="1">
            <a:off x="-1681400" y="-17893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3_1">
    <p:bg>
      <p:bgPr>
        <a:solidFill>
          <a:schemeClr val="dk1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3"/>
          <p:cNvSpPr txBox="1">
            <a:spLocks noGrp="1"/>
          </p:cNvSpPr>
          <p:nvPr>
            <p:ph type="subTitle" idx="1"/>
          </p:nvPr>
        </p:nvSpPr>
        <p:spPr>
          <a:xfrm>
            <a:off x="713250" y="1264629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95" name="Google Shape;395;p53"/>
          <p:cNvSpPr txBox="1">
            <a:spLocks noGrp="1"/>
          </p:cNvSpPr>
          <p:nvPr>
            <p:ph type="title" hasCustomPrompt="1"/>
          </p:nvPr>
        </p:nvSpPr>
        <p:spPr>
          <a:xfrm>
            <a:off x="713227" y="639821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6" name="Google Shape;396;p53"/>
          <p:cNvSpPr txBox="1">
            <a:spLocks noGrp="1"/>
          </p:cNvSpPr>
          <p:nvPr>
            <p:ph type="subTitle" idx="2"/>
          </p:nvPr>
        </p:nvSpPr>
        <p:spPr>
          <a:xfrm>
            <a:off x="713250" y="2701904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97" name="Google Shape;397;p53"/>
          <p:cNvSpPr txBox="1">
            <a:spLocks noGrp="1"/>
          </p:cNvSpPr>
          <p:nvPr>
            <p:ph type="title" idx="3" hasCustomPrompt="1"/>
          </p:nvPr>
        </p:nvSpPr>
        <p:spPr>
          <a:xfrm>
            <a:off x="713227" y="2077096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8" name="Google Shape;398;p53"/>
          <p:cNvSpPr txBox="1">
            <a:spLocks noGrp="1"/>
          </p:cNvSpPr>
          <p:nvPr>
            <p:ph type="subTitle" idx="4"/>
          </p:nvPr>
        </p:nvSpPr>
        <p:spPr>
          <a:xfrm>
            <a:off x="713250" y="4139179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99" name="Google Shape;399;p53"/>
          <p:cNvSpPr txBox="1">
            <a:spLocks noGrp="1"/>
          </p:cNvSpPr>
          <p:nvPr>
            <p:ph type="title" idx="5" hasCustomPrompt="1"/>
          </p:nvPr>
        </p:nvSpPr>
        <p:spPr>
          <a:xfrm>
            <a:off x="713227" y="3514371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0" name="Google Shape;400;p53"/>
          <p:cNvSpPr/>
          <p:nvPr/>
        </p:nvSpPr>
        <p:spPr>
          <a:xfrm rot="10800000">
            <a:off x="5913650" y="-411375"/>
            <a:ext cx="5264100" cy="2697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53"/>
          <p:cNvSpPr/>
          <p:nvPr/>
        </p:nvSpPr>
        <p:spPr>
          <a:xfrm>
            <a:off x="-5191825" y="2310500"/>
            <a:ext cx="7403100" cy="37941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53"/>
          <p:cNvSpPr/>
          <p:nvPr/>
        </p:nvSpPr>
        <p:spPr>
          <a:xfrm flipH="1">
            <a:off x="-924100" y="3997950"/>
            <a:ext cx="3329700" cy="15618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34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4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5" name="Google Shape;405;p54"/>
          <p:cNvSpPr/>
          <p:nvPr/>
        </p:nvSpPr>
        <p:spPr>
          <a:xfrm>
            <a:off x="-1681400" y="248210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6" name="Google Shape;406;p54"/>
          <p:cNvSpPr/>
          <p:nvPr/>
        </p:nvSpPr>
        <p:spPr>
          <a:xfrm rot="10800000">
            <a:off x="6494725" y="-11822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7" name="Google Shape;407;p54"/>
          <p:cNvSpPr/>
          <p:nvPr/>
        </p:nvSpPr>
        <p:spPr>
          <a:xfrm rot="10800000">
            <a:off x="5454700" y="-17893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54"/>
          <p:cNvSpPr txBox="1">
            <a:spLocks noGrp="1"/>
          </p:cNvSpPr>
          <p:nvPr>
            <p:ph type="title" idx="2"/>
          </p:nvPr>
        </p:nvSpPr>
        <p:spPr>
          <a:xfrm>
            <a:off x="928050" y="3565775"/>
            <a:ext cx="15096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9" name="Google Shape;409;p54"/>
          <p:cNvSpPr txBox="1">
            <a:spLocks noGrp="1"/>
          </p:cNvSpPr>
          <p:nvPr>
            <p:ph type="subTitle" idx="1"/>
          </p:nvPr>
        </p:nvSpPr>
        <p:spPr>
          <a:xfrm>
            <a:off x="758850" y="3950490"/>
            <a:ext cx="1848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10" name="Google Shape;410;p54"/>
          <p:cNvSpPr txBox="1">
            <a:spLocks noGrp="1"/>
          </p:cNvSpPr>
          <p:nvPr>
            <p:ph type="title" idx="3"/>
          </p:nvPr>
        </p:nvSpPr>
        <p:spPr>
          <a:xfrm>
            <a:off x="6686827" y="3565775"/>
            <a:ext cx="15096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1" name="Google Shape;411;p54"/>
          <p:cNvSpPr txBox="1">
            <a:spLocks noGrp="1"/>
          </p:cNvSpPr>
          <p:nvPr>
            <p:ph type="subTitle" idx="4"/>
          </p:nvPr>
        </p:nvSpPr>
        <p:spPr>
          <a:xfrm>
            <a:off x="6517622" y="3950490"/>
            <a:ext cx="1848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12" name="Google Shape;412;p54"/>
          <p:cNvSpPr txBox="1">
            <a:spLocks noGrp="1"/>
          </p:cNvSpPr>
          <p:nvPr>
            <p:ph type="title" idx="5"/>
          </p:nvPr>
        </p:nvSpPr>
        <p:spPr>
          <a:xfrm>
            <a:off x="3815126" y="3565775"/>
            <a:ext cx="15096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54"/>
          <p:cNvSpPr txBox="1">
            <a:spLocks noGrp="1"/>
          </p:cNvSpPr>
          <p:nvPr>
            <p:ph type="subTitle" idx="6"/>
          </p:nvPr>
        </p:nvSpPr>
        <p:spPr>
          <a:xfrm>
            <a:off x="3645921" y="3950490"/>
            <a:ext cx="1848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14" name="Google Shape;414;p54"/>
          <p:cNvSpPr txBox="1">
            <a:spLocks noGrp="1"/>
          </p:cNvSpPr>
          <p:nvPr>
            <p:ph type="title" idx="7" hasCustomPrompt="1"/>
          </p:nvPr>
        </p:nvSpPr>
        <p:spPr>
          <a:xfrm>
            <a:off x="4006513" y="2497875"/>
            <a:ext cx="1131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5" name="Google Shape;415;p54"/>
          <p:cNvSpPr txBox="1">
            <a:spLocks noGrp="1"/>
          </p:cNvSpPr>
          <p:nvPr>
            <p:ph type="title" idx="8" hasCustomPrompt="1"/>
          </p:nvPr>
        </p:nvSpPr>
        <p:spPr>
          <a:xfrm>
            <a:off x="1117350" y="2497873"/>
            <a:ext cx="1131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6" name="Google Shape;416;p54"/>
          <p:cNvSpPr txBox="1">
            <a:spLocks noGrp="1"/>
          </p:cNvSpPr>
          <p:nvPr>
            <p:ph type="title" idx="9" hasCustomPrompt="1"/>
          </p:nvPr>
        </p:nvSpPr>
        <p:spPr>
          <a:xfrm>
            <a:off x="6876113" y="2497873"/>
            <a:ext cx="1131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bg>
      <p:bgPr>
        <a:solidFill>
          <a:schemeClr val="accent5"/>
        </a:solid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5"/>
          <p:cNvSpPr/>
          <p:nvPr/>
        </p:nvSpPr>
        <p:spPr>
          <a:xfrm>
            <a:off x="-50" y="5600"/>
            <a:ext cx="9144000" cy="5143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55"/>
          <p:cNvSpPr/>
          <p:nvPr/>
        </p:nvSpPr>
        <p:spPr>
          <a:xfrm>
            <a:off x="-75550" y="463300"/>
            <a:ext cx="4886400" cy="105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55"/>
          <p:cNvSpPr/>
          <p:nvPr/>
        </p:nvSpPr>
        <p:spPr>
          <a:xfrm rot="10800000">
            <a:off x="6530450" y="-61437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21" name="Google Shape;421;p55"/>
          <p:cNvSpPr/>
          <p:nvPr/>
        </p:nvSpPr>
        <p:spPr>
          <a:xfrm rot="10800000">
            <a:off x="6749525" y="-709625"/>
            <a:ext cx="3405900" cy="33024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22" name="Google Shape;422;p55"/>
          <p:cNvSpPr txBox="1">
            <a:spLocks noGrp="1"/>
          </p:cNvSpPr>
          <p:nvPr>
            <p:ph type="title"/>
          </p:nvPr>
        </p:nvSpPr>
        <p:spPr>
          <a:xfrm>
            <a:off x="713225" y="530725"/>
            <a:ext cx="38589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5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5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7"/>
          <p:cNvSpPr/>
          <p:nvPr/>
        </p:nvSpPr>
        <p:spPr>
          <a:xfrm flipH="1">
            <a:off x="7024500" y="26006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2" name="Google Shape;432;p57"/>
          <p:cNvSpPr/>
          <p:nvPr/>
        </p:nvSpPr>
        <p:spPr>
          <a:xfrm flipH="1">
            <a:off x="7128800" y="2600625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3" name="Google Shape;433;p57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4" name="Google Shape;434;p57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35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8"/>
          <p:cNvSpPr/>
          <p:nvPr/>
        </p:nvSpPr>
        <p:spPr>
          <a:xfrm rot="10800000" flipH="1">
            <a:off x="0" y="-3620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58"/>
          <p:cNvSpPr/>
          <p:nvPr/>
        </p:nvSpPr>
        <p:spPr>
          <a:xfrm>
            <a:off x="6053100" y="30648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CUSTOM_35_1_1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9" name="Google Shape;439;p59"/>
          <p:cNvCxnSpPr/>
          <p:nvPr/>
        </p:nvCxnSpPr>
        <p:spPr>
          <a:xfrm>
            <a:off x="6350113" y="-1501125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0" name="Google Shape;440;p59"/>
          <p:cNvSpPr/>
          <p:nvPr/>
        </p:nvSpPr>
        <p:spPr>
          <a:xfrm>
            <a:off x="-64200" y="3825775"/>
            <a:ext cx="1296000" cy="1382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59"/>
          <p:cNvSpPr/>
          <p:nvPr/>
        </p:nvSpPr>
        <p:spPr>
          <a:xfrm>
            <a:off x="5258900" y="-23792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59"/>
          <p:cNvSpPr/>
          <p:nvPr/>
        </p:nvSpPr>
        <p:spPr>
          <a:xfrm rot="10800000">
            <a:off x="-5389050" y="-2161975"/>
            <a:ext cx="11403900" cy="5844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59"/>
          <p:cNvSpPr/>
          <p:nvPr/>
        </p:nvSpPr>
        <p:spPr>
          <a:xfrm>
            <a:off x="5211275" y="386352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59"/>
          <p:cNvSpPr/>
          <p:nvPr/>
        </p:nvSpPr>
        <p:spPr>
          <a:xfrm rot="10800000">
            <a:off x="1107975" y="-556075"/>
            <a:ext cx="2907300" cy="14901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5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713225" y="2204605"/>
            <a:ext cx="38502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713225" y="923025"/>
            <a:ext cx="4220700" cy="9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805050" y="1840500"/>
            <a:ext cx="75339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6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5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0" y="457200"/>
            <a:ext cx="9144000" cy="46863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9"/>
          <p:cNvSpPr/>
          <p:nvPr/>
        </p:nvSpPr>
        <p:spPr>
          <a:xfrm rot="5400000">
            <a:off x="-64425" y="64350"/>
            <a:ext cx="4243200" cy="4114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/>
          <p:nvPr/>
        </p:nvSpPr>
        <p:spPr>
          <a:xfrm rot="-5400000" flipH="1">
            <a:off x="4941700" y="26525"/>
            <a:ext cx="4364700" cy="42276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ctrTitle"/>
          </p:nvPr>
        </p:nvSpPr>
        <p:spPr>
          <a:xfrm>
            <a:off x="1690800" y="2470300"/>
            <a:ext cx="5762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218725" y="3334300"/>
            <a:ext cx="47064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5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-50" y="5600"/>
            <a:ext cx="9144000" cy="5143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0"/>
          <p:cNvSpPr/>
          <p:nvPr/>
        </p:nvSpPr>
        <p:spPr>
          <a:xfrm>
            <a:off x="4312400" y="3669275"/>
            <a:ext cx="4886400" cy="105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4572000" y="3729575"/>
            <a:ext cx="38589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5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/>
          <p:nvPr/>
        </p:nvSpPr>
        <p:spPr>
          <a:xfrm rot="5400000">
            <a:off x="-341212" y="-788137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2" name="Google Shape;52;p10"/>
          <p:cNvSpPr/>
          <p:nvPr/>
        </p:nvSpPr>
        <p:spPr>
          <a:xfrm rot="5400000">
            <a:off x="-436462" y="-1007212"/>
            <a:ext cx="3405900" cy="3302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Julius Sans One"/>
              <a:buNone/>
              <a:defRPr sz="27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3" r:id="rId54"/>
    <p:sldLayoutId id="2147483704" r:id="rId55"/>
    <p:sldLayoutId id="2147483705" r:id="rId5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7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lidesgo.com/slidesgo-school/powerpoint-tutorials/how-to-download-the-fonts-for-our-powerpoint-templates?utm_source=slidesgo_template&amp;utm_medium=referral-link&amp;utm_campaign=sg_credits&amp;utm_content=slidesgo-school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://bit.ly/30B07Gq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49.xml"/><Relationship Id="rId5" Type="http://schemas.openxmlformats.org/officeDocument/2006/relationships/slide" Target="slide10.xml"/><Relationship Id="rId4" Type="http://schemas.openxmlformats.org/officeDocument/2006/relationships/slide" Target="slide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Jb4xSB0gj1bTkCMLsuMnvyEEbvi5s3pWJpOn8oc_Lns/copy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15.png"/><Relationship Id="rId4" Type="http://schemas.openxmlformats.org/officeDocument/2006/relationships/hyperlink" Target="https://docs.google.com/spreadsheets/d/1Jb4xSB0gj1bTkCMLsuMnvyEEbvi5s3pWJpOn8oc_Lns/copy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50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5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Jb4xSB0gj1bTkCMLsuMnvyEEbvi5s3pWJpOn8oc_Lns/copy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2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5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7"/>
          <p:cNvSpPr txBox="1">
            <a:spLocks noGrp="1"/>
          </p:cNvSpPr>
          <p:nvPr>
            <p:ph type="ctrTitle"/>
          </p:nvPr>
        </p:nvSpPr>
        <p:spPr>
          <a:xfrm>
            <a:off x="3805750" y="2198675"/>
            <a:ext cx="43227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</a:t>
            </a:r>
            <a:r>
              <a:rPr lang="es-ES" dirty="0"/>
              <a:t>n</a:t>
            </a:r>
            <a:r>
              <a:rPr lang="en" dirty="0"/>
              <a:t>novación con ERP</a:t>
            </a:r>
            <a:endParaRPr dirty="0"/>
          </a:p>
        </p:txBody>
      </p:sp>
      <p:sp>
        <p:nvSpPr>
          <p:cNvPr id="464" name="Google Shape;464;p67"/>
          <p:cNvSpPr txBox="1">
            <a:spLocks noGrp="1"/>
          </p:cNvSpPr>
          <p:nvPr>
            <p:ph type="subTitle" idx="1"/>
          </p:nvPr>
        </p:nvSpPr>
        <p:spPr>
          <a:xfrm>
            <a:off x="429925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</a:t>
            </a:r>
            <a:r>
              <a:rPr lang="es-ES" dirty="0" err="1"/>
              <a:t>íctor</a:t>
            </a:r>
            <a:r>
              <a:rPr lang="es-ES" dirty="0"/>
              <a:t> García Murillo</a:t>
            </a:r>
            <a:endParaRPr dirty="0"/>
          </a:p>
        </p:txBody>
      </p:sp>
      <p:cxnSp>
        <p:nvCxnSpPr>
          <p:cNvPr id="465" name="Google Shape;465;p67"/>
          <p:cNvCxnSpPr/>
          <p:nvPr/>
        </p:nvCxnSpPr>
        <p:spPr>
          <a:xfrm>
            <a:off x="7402150" y="401655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94"/>
          <p:cNvSpPr txBox="1">
            <a:spLocks noGrp="1"/>
          </p:cNvSpPr>
          <p:nvPr>
            <p:ph type="title"/>
          </p:nvPr>
        </p:nvSpPr>
        <p:spPr>
          <a:xfrm>
            <a:off x="931700" y="2019718"/>
            <a:ext cx="3252900" cy="10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Ventajas y desventajas</a:t>
            </a:r>
            <a:endParaRPr dirty="0"/>
          </a:p>
        </p:txBody>
      </p:sp>
      <p:sp>
        <p:nvSpPr>
          <p:cNvPr id="745" name="Google Shape;745;p94"/>
          <p:cNvSpPr txBox="1">
            <a:spLocks noGrp="1"/>
          </p:cNvSpPr>
          <p:nvPr>
            <p:ph type="title" idx="2"/>
          </p:nvPr>
        </p:nvSpPr>
        <p:spPr>
          <a:xfrm>
            <a:off x="931700" y="967055"/>
            <a:ext cx="3057300" cy="9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747" name="Google Shape;747;p94"/>
          <p:cNvPicPr preferRelativeResize="0"/>
          <p:nvPr/>
        </p:nvPicPr>
        <p:blipFill rotWithShape="1">
          <a:blip r:embed="rId3">
            <a:alphaModFix/>
          </a:blip>
          <a:srcRect l="20648" t="-60076" r="-74281"/>
          <a:stretch/>
        </p:blipFill>
        <p:spPr>
          <a:xfrm>
            <a:off x="2958925" y="-3280217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748" name="Google Shape;748;p94"/>
          <p:cNvSpPr/>
          <p:nvPr/>
        </p:nvSpPr>
        <p:spPr>
          <a:xfrm flipH="1">
            <a:off x="2656950" y="-3466525"/>
            <a:ext cx="13101900" cy="9029700"/>
          </a:xfrm>
          <a:prstGeom prst="triangle">
            <a:avLst>
              <a:gd name="adj" fmla="val 50000"/>
            </a:avLst>
          </a:prstGeom>
          <a:solidFill>
            <a:schemeClr val="lt1">
              <a:alpha val="3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49" name="Google Shape;749;p94"/>
          <p:cNvCxnSpPr/>
          <p:nvPr/>
        </p:nvCxnSpPr>
        <p:spPr>
          <a:xfrm>
            <a:off x="1017800" y="3224464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3"/>
          <p:cNvSpPr txBox="1">
            <a:spLocks noGrp="1"/>
          </p:cNvSpPr>
          <p:nvPr>
            <p:ph type="title"/>
          </p:nvPr>
        </p:nvSpPr>
        <p:spPr>
          <a:xfrm>
            <a:off x="1319574" y="2011125"/>
            <a:ext cx="2079234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Centralizaci</a:t>
            </a:r>
            <a:r>
              <a:rPr lang="es-ES" dirty="0"/>
              <a:t>ón</a:t>
            </a:r>
            <a:endParaRPr dirty="0"/>
          </a:p>
        </p:txBody>
      </p:sp>
      <p:sp>
        <p:nvSpPr>
          <p:cNvPr id="727" name="Google Shape;727;p93"/>
          <p:cNvSpPr txBox="1">
            <a:spLocks noGrp="1"/>
          </p:cNvSpPr>
          <p:nvPr>
            <p:ph type="subTitle" idx="1"/>
          </p:nvPr>
        </p:nvSpPr>
        <p:spPr>
          <a:xfrm>
            <a:off x="1319576" y="22865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Operaciones y datos centralizados en una plataforma</a:t>
            </a:r>
            <a:endParaRPr dirty="0"/>
          </a:p>
        </p:txBody>
      </p:sp>
      <p:sp>
        <p:nvSpPr>
          <p:cNvPr id="728" name="Google Shape;728;p93"/>
          <p:cNvSpPr txBox="1">
            <a:spLocks noGrp="1"/>
          </p:cNvSpPr>
          <p:nvPr>
            <p:ph type="title" idx="2"/>
          </p:nvPr>
        </p:nvSpPr>
        <p:spPr>
          <a:xfrm>
            <a:off x="4681397" y="2011275"/>
            <a:ext cx="2901221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Acceso en tiempo real</a:t>
            </a:r>
            <a:endParaRPr dirty="0"/>
          </a:p>
        </p:txBody>
      </p:sp>
      <p:sp>
        <p:nvSpPr>
          <p:cNvPr id="729" name="Google Shape;729;p93"/>
          <p:cNvSpPr txBox="1">
            <a:spLocks noGrp="1"/>
          </p:cNvSpPr>
          <p:nvPr>
            <p:ph type="subTitle" idx="3"/>
          </p:nvPr>
        </p:nvSpPr>
        <p:spPr>
          <a:xfrm>
            <a:off x="4681376" y="22850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Porporciona informaci</a:t>
            </a:r>
            <a:r>
              <a:rPr lang="es-ES" dirty="0"/>
              <a:t>ón y operaciones en tiempo real</a:t>
            </a:r>
            <a:endParaRPr dirty="0"/>
          </a:p>
        </p:txBody>
      </p:sp>
      <p:sp>
        <p:nvSpPr>
          <p:cNvPr id="730" name="Google Shape;730;p93"/>
          <p:cNvSpPr txBox="1">
            <a:spLocks noGrp="1"/>
          </p:cNvSpPr>
          <p:nvPr>
            <p:ph type="title" idx="4"/>
          </p:nvPr>
        </p:nvSpPr>
        <p:spPr>
          <a:xfrm>
            <a:off x="2410949" y="32684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Interfaz</a:t>
            </a:r>
            <a:endParaRPr dirty="0"/>
          </a:p>
        </p:txBody>
      </p:sp>
      <p:sp>
        <p:nvSpPr>
          <p:cNvPr id="731" name="Google Shape;731;p93"/>
          <p:cNvSpPr txBox="1">
            <a:spLocks noGrp="1"/>
          </p:cNvSpPr>
          <p:nvPr>
            <p:ph type="subTitle" idx="5"/>
          </p:nvPr>
        </p:nvSpPr>
        <p:spPr>
          <a:xfrm>
            <a:off x="2410951" y="35438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Interfaz amigable unida a un soporte de calidad</a:t>
            </a:r>
            <a:endParaRPr dirty="0"/>
          </a:p>
        </p:txBody>
      </p:sp>
      <p:sp>
        <p:nvSpPr>
          <p:cNvPr id="732" name="Google Shape;732;p93"/>
          <p:cNvSpPr txBox="1">
            <a:spLocks noGrp="1"/>
          </p:cNvSpPr>
          <p:nvPr>
            <p:ph type="title" idx="6"/>
          </p:nvPr>
        </p:nvSpPr>
        <p:spPr>
          <a:xfrm>
            <a:off x="5772773" y="32685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Escalabilidad</a:t>
            </a:r>
            <a:endParaRPr dirty="0"/>
          </a:p>
        </p:txBody>
      </p:sp>
      <p:sp>
        <p:nvSpPr>
          <p:cNvPr id="733" name="Google Shape;733;p93"/>
          <p:cNvSpPr txBox="1">
            <a:spLocks noGrp="1"/>
          </p:cNvSpPr>
          <p:nvPr>
            <p:ph type="subTitle" idx="7"/>
          </p:nvPr>
        </p:nvSpPr>
        <p:spPr>
          <a:xfrm>
            <a:off x="5772750" y="35423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Facil y rapido de implementar y escalar</a:t>
            </a:r>
            <a:endParaRPr dirty="0"/>
          </a:p>
        </p:txBody>
      </p:sp>
      <p:sp>
        <p:nvSpPr>
          <p:cNvPr id="734" name="Google Shape;734;p93"/>
          <p:cNvSpPr/>
          <p:nvPr/>
        </p:nvSpPr>
        <p:spPr>
          <a:xfrm rot="5400000">
            <a:off x="696739" y="22992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93"/>
          <p:cNvSpPr/>
          <p:nvPr/>
        </p:nvSpPr>
        <p:spPr>
          <a:xfrm rot="5400000">
            <a:off x="4055939" y="2309575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93"/>
          <p:cNvSpPr/>
          <p:nvPr/>
        </p:nvSpPr>
        <p:spPr>
          <a:xfrm rot="5400000">
            <a:off x="1783514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93"/>
          <p:cNvSpPr/>
          <p:nvPr/>
        </p:nvSpPr>
        <p:spPr>
          <a:xfrm rot="5400000">
            <a:off x="5136939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8" name="Google Shape;738;p93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9" name="Google Shape;739;p93"/>
          <p:cNvSpPr txBox="1">
            <a:spLocks noGrp="1"/>
          </p:cNvSpPr>
          <p:nvPr>
            <p:ph type="title" idx="8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Ventajas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3"/>
          <p:cNvSpPr txBox="1">
            <a:spLocks noGrp="1"/>
          </p:cNvSpPr>
          <p:nvPr>
            <p:ph type="title"/>
          </p:nvPr>
        </p:nvSpPr>
        <p:spPr>
          <a:xfrm>
            <a:off x="1319574" y="2011125"/>
            <a:ext cx="2829732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Curva de aprendizaje</a:t>
            </a:r>
            <a:endParaRPr dirty="0"/>
          </a:p>
        </p:txBody>
      </p:sp>
      <p:sp>
        <p:nvSpPr>
          <p:cNvPr id="727" name="Google Shape;727;p93"/>
          <p:cNvSpPr txBox="1">
            <a:spLocks noGrp="1"/>
          </p:cNvSpPr>
          <p:nvPr>
            <p:ph type="subTitle" idx="1"/>
          </p:nvPr>
        </p:nvSpPr>
        <p:spPr>
          <a:xfrm>
            <a:off x="1319576" y="22865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 curva de aprendizaje es pronunciada</a:t>
            </a:r>
            <a:endParaRPr dirty="0"/>
          </a:p>
        </p:txBody>
      </p:sp>
      <p:sp>
        <p:nvSpPr>
          <p:cNvPr id="728" name="Google Shape;728;p93"/>
          <p:cNvSpPr txBox="1">
            <a:spLocks noGrp="1"/>
          </p:cNvSpPr>
          <p:nvPr>
            <p:ph type="title" idx="2"/>
          </p:nvPr>
        </p:nvSpPr>
        <p:spPr>
          <a:xfrm>
            <a:off x="4681398" y="20112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Dependencia</a:t>
            </a:r>
            <a:endParaRPr dirty="0"/>
          </a:p>
        </p:txBody>
      </p:sp>
      <p:sp>
        <p:nvSpPr>
          <p:cNvPr id="729" name="Google Shape;729;p93"/>
          <p:cNvSpPr txBox="1">
            <a:spLocks noGrp="1"/>
          </p:cNvSpPr>
          <p:nvPr>
            <p:ph type="subTitle" idx="3"/>
          </p:nvPr>
        </p:nvSpPr>
        <p:spPr>
          <a:xfrm>
            <a:off x="4681376" y="22850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Depende de la infraestructutra tecnologica de la empresa</a:t>
            </a:r>
            <a:endParaRPr dirty="0"/>
          </a:p>
        </p:txBody>
      </p:sp>
      <p:sp>
        <p:nvSpPr>
          <p:cNvPr id="730" name="Google Shape;730;p93"/>
          <p:cNvSpPr txBox="1">
            <a:spLocks noGrp="1"/>
          </p:cNvSpPr>
          <p:nvPr>
            <p:ph type="title" idx="4"/>
          </p:nvPr>
        </p:nvSpPr>
        <p:spPr>
          <a:xfrm>
            <a:off x="2410949" y="32684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Versi</a:t>
            </a:r>
            <a:r>
              <a:rPr lang="es-ES" dirty="0"/>
              <a:t>ó</a:t>
            </a:r>
            <a:r>
              <a:rPr lang="en" dirty="0"/>
              <a:t>n básica</a:t>
            </a:r>
            <a:endParaRPr dirty="0"/>
          </a:p>
        </p:txBody>
      </p:sp>
      <p:sp>
        <p:nvSpPr>
          <p:cNvPr id="731" name="Google Shape;731;p93"/>
          <p:cNvSpPr txBox="1">
            <a:spLocks noGrp="1"/>
          </p:cNvSpPr>
          <p:nvPr>
            <p:ph type="subTitle" idx="5"/>
          </p:nvPr>
        </p:nvSpPr>
        <p:spPr>
          <a:xfrm>
            <a:off x="2410951" y="35438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 versi</a:t>
            </a:r>
            <a:r>
              <a:rPr lang="es-ES" dirty="0"/>
              <a:t>ón básica tiene muchas limitaciones</a:t>
            </a:r>
            <a:endParaRPr dirty="0"/>
          </a:p>
        </p:txBody>
      </p:sp>
      <p:sp>
        <p:nvSpPr>
          <p:cNvPr id="732" name="Google Shape;732;p93"/>
          <p:cNvSpPr txBox="1">
            <a:spLocks noGrp="1"/>
          </p:cNvSpPr>
          <p:nvPr>
            <p:ph type="title" idx="6"/>
          </p:nvPr>
        </p:nvSpPr>
        <p:spPr>
          <a:xfrm>
            <a:off x="5772772" y="3268575"/>
            <a:ext cx="2221477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Personali</a:t>
            </a:r>
            <a:r>
              <a:rPr lang="en-US" dirty="0"/>
              <a:t>zaci</a:t>
            </a:r>
            <a:r>
              <a:rPr lang="es-ES" dirty="0"/>
              <a:t>ón</a:t>
            </a:r>
            <a:endParaRPr dirty="0"/>
          </a:p>
        </p:txBody>
      </p:sp>
      <p:sp>
        <p:nvSpPr>
          <p:cNvPr id="733" name="Google Shape;733;p93"/>
          <p:cNvSpPr txBox="1">
            <a:spLocks noGrp="1"/>
          </p:cNvSpPr>
          <p:nvPr>
            <p:ph type="subTitle" idx="7"/>
          </p:nvPr>
        </p:nvSpPr>
        <p:spPr>
          <a:xfrm>
            <a:off x="5772750" y="35423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Pocas opciones de personalizaci</a:t>
            </a:r>
            <a:r>
              <a:rPr lang="es-ES" dirty="0"/>
              <a:t>ón</a:t>
            </a:r>
            <a:endParaRPr dirty="0"/>
          </a:p>
        </p:txBody>
      </p:sp>
      <p:sp>
        <p:nvSpPr>
          <p:cNvPr id="734" name="Google Shape;734;p93"/>
          <p:cNvSpPr/>
          <p:nvPr/>
        </p:nvSpPr>
        <p:spPr>
          <a:xfrm rot="5400000">
            <a:off x="696739" y="22992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93"/>
          <p:cNvSpPr/>
          <p:nvPr/>
        </p:nvSpPr>
        <p:spPr>
          <a:xfrm rot="5400000">
            <a:off x="4055939" y="2309575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93"/>
          <p:cNvSpPr/>
          <p:nvPr/>
        </p:nvSpPr>
        <p:spPr>
          <a:xfrm rot="5400000">
            <a:off x="1783514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93"/>
          <p:cNvSpPr/>
          <p:nvPr/>
        </p:nvSpPr>
        <p:spPr>
          <a:xfrm rot="5400000">
            <a:off x="5136939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8" name="Google Shape;738;p93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9" name="Google Shape;739;p93"/>
          <p:cNvSpPr txBox="1">
            <a:spLocks noGrp="1"/>
          </p:cNvSpPr>
          <p:nvPr>
            <p:ph type="title" idx="8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Desventajas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1313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80"/>
          <p:cNvSpPr txBox="1">
            <a:spLocks noGrp="1"/>
          </p:cNvSpPr>
          <p:nvPr>
            <p:ph type="ctrTitle"/>
          </p:nvPr>
        </p:nvSpPr>
        <p:spPr>
          <a:xfrm>
            <a:off x="1690800" y="2370700"/>
            <a:ext cx="57624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</a:t>
            </a:r>
            <a:br>
              <a:rPr lang="en" dirty="0"/>
            </a:br>
            <a:r>
              <a:rPr lang="en" dirty="0"/>
              <a:t>Por su atenci</a:t>
            </a:r>
            <a:r>
              <a:rPr lang="es-ES" dirty="0"/>
              <a:t>ón</a:t>
            </a:r>
            <a:endParaRPr dirty="0"/>
          </a:p>
        </p:txBody>
      </p:sp>
      <p:sp>
        <p:nvSpPr>
          <p:cNvPr id="613" name="Google Shape;613;p80"/>
          <p:cNvSpPr txBox="1">
            <a:spLocks noGrp="1"/>
          </p:cNvSpPr>
          <p:nvPr>
            <p:ph type="subTitle" idx="1"/>
          </p:nvPr>
        </p:nvSpPr>
        <p:spPr>
          <a:xfrm>
            <a:off x="2218725" y="3334300"/>
            <a:ext cx="47064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V</a:t>
            </a:r>
            <a:r>
              <a:rPr lang="es-ES" dirty="0" err="1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íctor</a:t>
            </a:r>
            <a:r>
              <a:rPr lang="es-ES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García Murillo</a:t>
            </a:r>
            <a:endParaRPr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614" name="Google Shape;614;p80"/>
          <p:cNvCxnSpPr/>
          <p:nvPr/>
        </p:nvCxnSpPr>
        <p:spPr>
          <a:xfrm>
            <a:off x="4248450" y="3246928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3"/>
          <p:cNvSpPr txBox="1">
            <a:spLocks noGrp="1"/>
          </p:cNvSpPr>
          <p:nvPr>
            <p:ph type="title"/>
          </p:nvPr>
        </p:nvSpPr>
        <p:spPr>
          <a:xfrm>
            <a:off x="1319574" y="2011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727" name="Google Shape;727;p93"/>
          <p:cNvSpPr txBox="1">
            <a:spLocks noGrp="1"/>
          </p:cNvSpPr>
          <p:nvPr>
            <p:ph type="subTitle" idx="1"/>
          </p:nvPr>
        </p:nvSpPr>
        <p:spPr>
          <a:xfrm>
            <a:off x="1319576" y="22865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very cold place</a:t>
            </a:r>
            <a:endParaRPr/>
          </a:p>
        </p:txBody>
      </p:sp>
      <p:sp>
        <p:nvSpPr>
          <p:cNvPr id="728" name="Google Shape;728;p93"/>
          <p:cNvSpPr txBox="1">
            <a:spLocks noGrp="1"/>
          </p:cNvSpPr>
          <p:nvPr>
            <p:ph type="title" idx="2"/>
          </p:nvPr>
        </p:nvSpPr>
        <p:spPr>
          <a:xfrm>
            <a:off x="4681398" y="20112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729" name="Google Shape;729;p93"/>
          <p:cNvSpPr txBox="1">
            <a:spLocks noGrp="1"/>
          </p:cNvSpPr>
          <p:nvPr>
            <p:ph type="subTitle" idx="3"/>
          </p:nvPr>
        </p:nvSpPr>
        <p:spPr>
          <a:xfrm>
            <a:off x="4681376" y="22850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730" name="Google Shape;730;p93"/>
          <p:cNvSpPr txBox="1">
            <a:spLocks noGrp="1"/>
          </p:cNvSpPr>
          <p:nvPr>
            <p:ph type="title" idx="4"/>
          </p:nvPr>
        </p:nvSpPr>
        <p:spPr>
          <a:xfrm>
            <a:off x="2410949" y="32684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731" name="Google Shape;731;p93"/>
          <p:cNvSpPr txBox="1">
            <a:spLocks noGrp="1"/>
          </p:cNvSpPr>
          <p:nvPr>
            <p:ph type="subTitle" idx="5"/>
          </p:nvPr>
        </p:nvSpPr>
        <p:spPr>
          <a:xfrm>
            <a:off x="2410951" y="35438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</a:t>
            </a:r>
            <a:endParaRPr/>
          </a:p>
        </p:txBody>
      </p:sp>
      <p:sp>
        <p:nvSpPr>
          <p:cNvPr id="732" name="Google Shape;732;p93"/>
          <p:cNvSpPr txBox="1">
            <a:spLocks noGrp="1"/>
          </p:cNvSpPr>
          <p:nvPr>
            <p:ph type="title" idx="6"/>
          </p:nvPr>
        </p:nvSpPr>
        <p:spPr>
          <a:xfrm>
            <a:off x="5772773" y="32685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733" name="Google Shape;733;p93"/>
          <p:cNvSpPr txBox="1">
            <a:spLocks noGrp="1"/>
          </p:cNvSpPr>
          <p:nvPr>
            <p:ph type="subTitle" idx="7"/>
          </p:nvPr>
        </p:nvSpPr>
        <p:spPr>
          <a:xfrm>
            <a:off x="5772750" y="35423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734" name="Google Shape;734;p93"/>
          <p:cNvSpPr/>
          <p:nvPr/>
        </p:nvSpPr>
        <p:spPr>
          <a:xfrm rot="5400000">
            <a:off x="696739" y="22992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93"/>
          <p:cNvSpPr/>
          <p:nvPr/>
        </p:nvSpPr>
        <p:spPr>
          <a:xfrm rot="5400000">
            <a:off x="4055939" y="2309575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93"/>
          <p:cNvSpPr/>
          <p:nvPr/>
        </p:nvSpPr>
        <p:spPr>
          <a:xfrm rot="5400000">
            <a:off x="1783514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93"/>
          <p:cNvSpPr/>
          <p:nvPr/>
        </p:nvSpPr>
        <p:spPr>
          <a:xfrm rot="5400000">
            <a:off x="5136939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8" name="Google Shape;738;p93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9" name="Google Shape;739;p93"/>
          <p:cNvSpPr txBox="1">
            <a:spLocks noGrp="1"/>
          </p:cNvSpPr>
          <p:nvPr>
            <p:ph type="title" idx="8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53553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8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Contents </a:t>
            </a:r>
            <a:r>
              <a:rPr lang="en"/>
              <a:t>o</a:t>
            </a:r>
            <a:r>
              <a:rPr lang="en" b="1">
                <a:solidFill>
                  <a:schemeClr val="dk1"/>
                </a:solidFill>
              </a:rPr>
              <a:t>f </a:t>
            </a:r>
            <a:r>
              <a:rPr lang="en"/>
              <a:t>t</a:t>
            </a:r>
            <a:r>
              <a:rPr lang="en" b="1">
                <a:solidFill>
                  <a:schemeClr val="dk1"/>
                </a:solidFill>
              </a:rPr>
              <a:t>his </a:t>
            </a:r>
            <a:r>
              <a:rPr lang="en"/>
              <a:t>t</a:t>
            </a:r>
            <a:r>
              <a:rPr lang="en" b="1">
                <a:solidFill>
                  <a:schemeClr val="dk1"/>
                </a:solidFill>
              </a:rPr>
              <a:t>emplate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471" name="Google Shape;471;p68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Here’s what you’ll find in this </a:t>
            </a:r>
            <a:r>
              <a:rPr lang="en" sz="1050" b="1" u="none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50" b="1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template: </a:t>
            </a:r>
            <a:endParaRPr sz="1050" u="none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 slide structure based on a </a:t>
            </a:r>
            <a:r>
              <a:rPr lang="en" sz="1050" u="none"/>
              <a:t>pitch deck presentation</a:t>
            </a: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which you can easily adapt to your needs. For more info on how to edit the template, please visit </a:t>
            </a:r>
            <a:r>
              <a:rPr lang="en" sz="1050" b="1" u="none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or read our </a:t>
            </a:r>
            <a:r>
              <a:rPr lang="en" sz="1050" b="1" u="none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  <a:endParaRPr sz="1050" u="none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SzPts val="1050"/>
              <a:buAutoNum type="arabicPeriod"/>
            </a:pPr>
            <a:r>
              <a:rPr lang="en" sz="1050"/>
              <a:t>To view this template with the correct fonts in ppt format, download and install on your computer </a:t>
            </a:r>
            <a:r>
              <a:rPr lang="en" sz="1050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the fonts that we have used</a:t>
            </a:r>
            <a:r>
              <a:rPr lang="en" sz="1050"/>
              <a:t>. You can learn how to download and install fonts </a:t>
            </a:r>
            <a:r>
              <a:rPr lang="en" sz="1050" b="1">
                <a:solidFill>
                  <a:schemeClr val="hlink"/>
                </a:solidFill>
                <a:uFill>
                  <a:noFill/>
                </a:uFill>
                <a:hlinkClick r:id="rId6"/>
              </a:rPr>
              <a:t>here.</a:t>
            </a:r>
            <a:endParaRPr sz="1050" b="1"/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An assortment of </a:t>
            </a:r>
            <a:r>
              <a:rPr lang="en" sz="1050"/>
              <a:t>infographic resources</a:t>
            </a: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that are suitable for use in the presentation can be found in the </a:t>
            </a:r>
            <a:r>
              <a:rPr lang="en" sz="1050" b="1">
                <a:solidFill>
                  <a:schemeClr val="hlink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" action="ppaction://noaction"/>
              </a:rPr>
              <a:t>alternative resources</a:t>
            </a:r>
            <a:r>
              <a:rPr lang="en" sz="1050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 slide</a:t>
            </a: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  <a:endParaRPr sz="1050" u="none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 </a:t>
            </a:r>
            <a:r>
              <a:rPr lang="en" sz="1050" b="1">
                <a:solidFill>
                  <a:schemeClr val="hlink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" action="ppaction://noaction"/>
              </a:rPr>
              <a:t>thanks </a:t>
            </a:r>
            <a:r>
              <a:rPr lang="en" sz="1050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slide</a:t>
            </a: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which you must keep so that proper credits for our design are given.</a:t>
            </a:r>
            <a:endParaRPr sz="1050" u="none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lang="en" sz="1050"/>
              <a:t>Two</a:t>
            </a:r>
            <a:r>
              <a:rPr lang="en" sz="1050">
                <a:solidFill>
                  <a:schemeClr val="hlink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" action="ppaction://noaction"/>
              </a:rPr>
              <a:t> </a:t>
            </a:r>
            <a:r>
              <a:rPr lang="en" sz="1050" b="1">
                <a:solidFill>
                  <a:schemeClr val="hlink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" action="ppaction://noaction"/>
              </a:rPr>
              <a:t>resources </a:t>
            </a:r>
            <a:r>
              <a:rPr lang="en" sz="1050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slides</a:t>
            </a:r>
            <a:r>
              <a:rPr lang="en" sz="105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</a:t>
            </a: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where you’ll find links to all the elements used in the template.</a:t>
            </a:r>
            <a:endParaRPr sz="1050" u="none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lang="en" sz="1050" b="1" u="none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  <a:endParaRPr sz="1050" u="none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lang="en" sz="10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Final slides with: </a:t>
            </a:r>
            <a:endParaRPr sz="1050" u="none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</a:rPr>
              <a:t>The </a:t>
            </a:r>
            <a:r>
              <a:rPr lang="en" sz="1050" b="1">
                <a:solidFill>
                  <a:schemeClr val="dk1"/>
                </a:solidFill>
                <a:uFill>
                  <a:noFill/>
                </a:u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 sz="1050">
                <a:solidFill>
                  <a:schemeClr val="dk1"/>
                </a:solidFill>
              </a:rPr>
              <a:t> used in the template.</a:t>
            </a:r>
            <a:endParaRPr sz="1050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</a:rPr>
              <a:t>A selection of </a:t>
            </a:r>
            <a:r>
              <a:rPr lang="en" sz="1050" b="1">
                <a:solidFill>
                  <a:schemeClr val="dk1"/>
                </a:solidFill>
                <a:uFill>
                  <a:noFill/>
                </a:u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illustrations</a:t>
            </a:r>
            <a:r>
              <a:rPr lang="en" sz="1050">
                <a:solidFill>
                  <a:schemeClr val="dk1"/>
                </a:solidFill>
              </a:rPr>
              <a:t>. You can also customize and animate them as you wish with the online editor. Visit </a:t>
            </a:r>
            <a:r>
              <a:rPr lang="en" sz="1050" b="1">
                <a:solidFill>
                  <a:schemeClr val="hlink"/>
                </a:solidFill>
                <a:uFill>
                  <a:noFill/>
                </a:uFill>
                <a:hlinkClick r:id="rId7"/>
              </a:rPr>
              <a:t>Storyset</a:t>
            </a:r>
            <a:r>
              <a:rPr lang="en" sz="1050">
                <a:solidFill>
                  <a:schemeClr val="hlink"/>
                </a:solidFill>
                <a:uFill>
                  <a:noFill/>
                </a:uFill>
                <a:hlinkClick r:id="rId7"/>
              </a:rPr>
              <a:t> </a:t>
            </a:r>
            <a:r>
              <a:rPr lang="en" sz="1050">
                <a:solidFill>
                  <a:schemeClr val="dk1"/>
                </a:solidFill>
              </a:rPr>
              <a:t>to find more. </a:t>
            </a:r>
            <a:endParaRPr sz="1050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</a:rPr>
              <a:t>More </a:t>
            </a:r>
            <a:r>
              <a:rPr lang="en" sz="1050" b="1">
                <a:solidFill>
                  <a:schemeClr val="dk1"/>
                </a:solidFill>
                <a:uFill>
                  <a:noFill/>
                </a:u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 sz="1050">
                <a:solidFill>
                  <a:schemeClr val="dk1"/>
                </a:solidFill>
              </a:rPr>
              <a:t>, whose size and color can be edited. </a:t>
            </a:r>
            <a:endParaRPr sz="1050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</a:rPr>
              <a:t>Sets of </a:t>
            </a:r>
            <a:r>
              <a:rPr lang="en" sz="1050" b="1">
                <a:solidFill>
                  <a:schemeClr val="dk1"/>
                </a:solidFill>
                <a:uFill>
                  <a:noFill/>
                </a:u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 sz="1050">
                <a:solidFill>
                  <a:schemeClr val="dk1"/>
                </a:solidFill>
              </a:rPr>
              <a:t> of the following themes: general, business, avatar, creative process, education, help &amp; support, medical, nature, performing arts, SEO &amp; marketing, and teamwork.</a:t>
            </a:r>
            <a:endParaRPr sz="105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 u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You can delete this slide when you’re done editing the presentation.</a:t>
            </a:r>
            <a:endParaRPr sz="950" u="none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472" name="Google Shape;472;p68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1"/>
          <p:cNvSpPr txBox="1">
            <a:spLocks noGrp="1"/>
          </p:cNvSpPr>
          <p:nvPr>
            <p:ph type="title" idx="3"/>
          </p:nvPr>
        </p:nvSpPr>
        <p:spPr>
          <a:xfrm>
            <a:off x="815488" y="3888750"/>
            <a:ext cx="6084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3" name="Google Shape;503;p71"/>
          <p:cNvSpPr txBox="1">
            <a:spLocks noGrp="1"/>
          </p:cNvSpPr>
          <p:nvPr>
            <p:ph type="title"/>
          </p:nvPr>
        </p:nvSpPr>
        <p:spPr>
          <a:xfrm>
            <a:off x="815488" y="2995725"/>
            <a:ext cx="6084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4" name="Google Shape;504;p71"/>
          <p:cNvSpPr txBox="1">
            <a:spLocks noGrp="1"/>
          </p:cNvSpPr>
          <p:nvPr>
            <p:ph type="title" idx="2"/>
          </p:nvPr>
        </p:nvSpPr>
        <p:spPr>
          <a:xfrm>
            <a:off x="1633438" y="2931800"/>
            <a:ext cx="29334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 action="ppaction://hlinksldjump"/>
              </a:rPr>
              <a:t>Problem vs. Solution</a:t>
            </a:r>
            <a:endParaRPr/>
          </a:p>
        </p:txBody>
      </p:sp>
      <p:sp>
        <p:nvSpPr>
          <p:cNvPr id="505" name="Google Shape;505;p71"/>
          <p:cNvSpPr txBox="1">
            <a:spLocks noGrp="1"/>
          </p:cNvSpPr>
          <p:nvPr>
            <p:ph type="title" idx="6"/>
          </p:nvPr>
        </p:nvSpPr>
        <p:spPr>
          <a:xfrm>
            <a:off x="4543875" y="2995725"/>
            <a:ext cx="6084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06" name="Google Shape;506;p71"/>
          <p:cNvSpPr txBox="1">
            <a:spLocks noGrp="1"/>
          </p:cNvSpPr>
          <p:nvPr>
            <p:ph type="subTitle" idx="1"/>
          </p:nvPr>
        </p:nvSpPr>
        <p:spPr>
          <a:xfrm>
            <a:off x="1633438" y="3207354"/>
            <a:ext cx="29334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of the section</a:t>
            </a:r>
            <a:endParaRPr/>
          </a:p>
        </p:txBody>
      </p:sp>
      <p:sp>
        <p:nvSpPr>
          <p:cNvPr id="507" name="Google Shape;507;p71"/>
          <p:cNvSpPr txBox="1">
            <a:spLocks noGrp="1"/>
          </p:cNvSpPr>
          <p:nvPr>
            <p:ph type="subTitle" idx="5"/>
          </p:nvPr>
        </p:nvSpPr>
        <p:spPr>
          <a:xfrm>
            <a:off x="1633438" y="4100375"/>
            <a:ext cx="29334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of the section</a:t>
            </a:r>
            <a:endParaRPr/>
          </a:p>
        </p:txBody>
      </p:sp>
      <p:sp>
        <p:nvSpPr>
          <p:cNvPr id="508" name="Google Shape;508;p71"/>
          <p:cNvSpPr txBox="1">
            <a:spLocks noGrp="1"/>
          </p:cNvSpPr>
          <p:nvPr>
            <p:ph type="title" idx="15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09" name="Google Shape;509;p71"/>
          <p:cNvSpPr txBox="1">
            <a:spLocks noGrp="1"/>
          </p:cNvSpPr>
          <p:nvPr>
            <p:ph type="title" idx="4"/>
          </p:nvPr>
        </p:nvSpPr>
        <p:spPr>
          <a:xfrm>
            <a:off x="1633438" y="3824821"/>
            <a:ext cx="29334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 action="ppaction://hlinksldjump"/>
              </a:rPr>
              <a:t>Product</a:t>
            </a:r>
            <a:endParaRPr/>
          </a:p>
        </p:txBody>
      </p:sp>
      <p:sp>
        <p:nvSpPr>
          <p:cNvPr id="510" name="Google Shape;510;p71"/>
          <p:cNvSpPr txBox="1">
            <a:spLocks noGrp="1"/>
          </p:cNvSpPr>
          <p:nvPr>
            <p:ph type="title" idx="7"/>
          </p:nvPr>
        </p:nvSpPr>
        <p:spPr>
          <a:xfrm>
            <a:off x="5395160" y="2931800"/>
            <a:ext cx="29334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 action="ppaction://hlinksldjump"/>
              </a:rPr>
              <a:t>Market &amp; Competition</a:t>
            </a:r>
            <a:endParaRPr/>
          </a:p>
        </p:txBody>
      </p:sp>
      <p:sp>
        <p:nvSpPr>
          <p:cNvPr id="511" name="Google Shape;511;p71"/>
          <p:cNvSpPr txBox="1">
            <a:spLocks noGrp="1"/>
          </p:cNvSpPr>
          <p:nvPr>
            <p:ph type="subTitle" idx="8"/>
          </p:nvPr>
        </p:nvSpPr>
        <p:spPr>
          <a:xfrm>
            <a:off x="5395160" y="3207354"/>
            <a:ext cx="29334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of the section</a:t>
            </a:r>
            <a:endParaRPr/>
          </a:p>
        </p:txBody>
      </p:sp>
      <p:sp>
        <p:nvSpPr>
          <p:cNvPr id="512" name="Google Shape;512;p71"/>
          <p:cNvSpPr txBox="1">
            <a:spLocks noGrp="1"/>
          </p:cNvSpPr>
          <p:nvPr>
            <p:ph type="title" idx="9"/>
          </p:nvPr>
        </p:nvSpPr>
        <p:spPr>
          <a:xfrm>
            <a:off x="4543875" y="3888750"/>
            <a:ext cx="6084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3" name="Google Shape;513;p71"/>
          <p:cNvSpPr txBox="1">
            <a:spLocks noGrp="1"/>
          </p:cNvSpPr>
          <p:nvPr>
            <p:ph type="title" idx="13"/>
          </p:nvPr>
        </p:nvSpPr>
        <p:spPr>
          <a:xfrm>
            <a:off x="5395160" y="3824822"/>
            <a:ext cx="29334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 action="ppaction://hlinksldjump"/>
              </a:rPr>
              <a:t>Business Model</a:t>
            </a:r>
            <a:endParaRPr/>
          </a:p>
        </p:txBody>
      </p:sp>
      <p:sp>
        <p:nvSpPr>
          <p:cNvPr id="514" name="Google Shape;514;p71"/>
          <p:cNvSpPr txBox="1">
            <a:spLocks noGrp="1"/>
          </p:cNvSpPr>
          <p:nvPr>
            <p:ph type="subTitle" idx="14"/>
          </p:nvPr>
        </p:nvSpPr>
        <p:spPr>
          <a:xfrm>
            <a:off x="5395160" y="4100376"/>
            <a:ext cx="29334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of the section</a:t>
            </a:r>
            <a:endParaRPr/>
          </a:p>
        </p:txBody>
      </p:sp>
      <p:cxnSp>
        <p:nvCxnSpPr>
          <p:cNvPr id="515" name="Google Shape;515;p71"/>
          <p:cNvCxnSpPr/>
          <p:nvPr/>
        </p:nvCxnSpPr>
        <p:spPr>
          <a:xfrm>
            <a:off x="4248450" y="12729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73"/>
          <p:cNvSpPr txBox="1">
            <a:spLocks noGrp="1"/>
          </p:cNvSpPr>
          <p:nvPr>
            <p:ph type="title"/>
          </p:nvPr>
        </p:nvSpPr>
        <p:spPr>
          <a:xfrm>
            <a:off x="713225" y="1440200"/>
            <a:ext cx="3858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</a:t>
            </a:r>
            <a:endParaRPr/>
          </a:p>
        </p:txBody>
      </p:sp>
      <p:sp>
        <p:nvSpPr>
          <p:cNvPr id="531" name="Google Shape;531;p73"/>
          <p:cNvSpPr txBox="1">
            <a:spLocks noGrp="1"/>
          </p:cNvSpPr>
          <p:nvPr>
            <p:ph type="subTitle" idx="1"/>
          </p:nvPr>
        </p:nvSpPr>
        <p:spPr>
          <a:xfrm>
            <a:off x="713225" y="2263300"/>
            <a:ext cx="34008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Mercury is the closest planet to the Sun and the smallest one in the Solar System—it’s only a bit larger than </a:t>
            </a:r>
            <a:r>
              <a:rPr lang="en"/>
              <a:t>the </a:t>
            </a: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Moon. The planet’s name has nothing to do with the liquid meta</a:t>
            </a:r>
            <a:r>
              <a:rPr lang="en"/>
              <a:t>l</a:t>
            </a:r>
            <a:endParaRPr/>
          </a:p>
        </p:txBody>
      </p:sp>
      <p:pic>
        <p:nvPicPr>
          <p:cNvPr id="532" name="Google Shape;532;p73"/>
          <p:cNvPicPr preferRelativeResize="0"/>
          <p:nvPr/>
        </p:nvPicPr>
        <p:blipFill rotWithShape="1">
          <a:blip r:embed="rId3">
            <a:alphaModFix/>
          </a:blip>
          <a:srcRect l="11330" t="14107" r="10793" b="13841"/>
          <a:stretch/>
        </p:blipFill>
        <p:spPr>
          <a:xfrm>
            <a:off x="5634325" y="747975"/>
            <a:ext cx="2620047" cy="3643043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73"/>
          <p:cNvSpPr/>
          <p:nvPr/>
        </p:nvSpPr>
        <p:spPr>
          <a:xfrm>
            <a:off x="5634400" y="747900"/>
            <a:ext cx="2619900" cy="36432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4" name="Google Shape;534;p73"/>
          <p:cNvCxnSpPr/>
          <p:nvPr/>
        </p:nvCxnSpPr>
        <p:spPr>
          <a:xfrm>
            <a:off x="814975" y="2168032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4"/>
          <p:cNvSpPr txBox="1">
            <a:spLocks noGrp="1"/>
          </p:cNvSpPr>
          <p:nvPr>
            <p:ph type="title"/>
          </p:nvPr>
        </p:nvSpPr>
        <p:spPr>
          <a:xfrm>
            <a:off x="5024185" y="1440200"/>
            <a:ext cx="34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540" name="Google Shape;540;p74"/>
          <p:cNvSpPr txBox="1">
            <a:spLocks noGrp="1"/>
          </p:cNvSpPr>
          <p:nvPr>
            <p:ph type="subTitle" idx="1"/>
          </p:nvPr>
        </p:nvSpPr>
        <p:spPr>
          <a:xfrm>
            <a:off x="5024185" y="2263300"/>
            <a:ext cx="34008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grpSp>
        <p:nvGrpSpPr>
          <p:cNvPr id="541" name="Google Shape;541;p74"/>
          <p:cNvGrpSpPr/>
          <p:nvPr/>
        </p:nvGrpSpPr>
        <p:grpSpPr>
          <a:xfrm>
            <a:off x="863925" y="747900"/>
            <a:ext cx="2620047" cy="3643200"/>
            <a:chOff x="863925" y="747900"/>
            <a:chExt cx="2620047" cy="3643200"/>
          </a:xfrm>
        </p:grpSpPr>
        <p:pic>
          <p:nvPicPr>
            <p:cNvPr id="542" name="Google Shape;542;p74"/>
            <p:cNvPicPr preferRelativeResize="0"/>
            <p:nvPr/>
          </p:nvPicPr>
          <p:blipFill rotWithShape="1">
            <a:blip r:embed="rId3">
              <a:alphaModFix/>
            </a:blip>
            <a:srcRect t="7338"/>
            <a:stretch/>
          </p:blipFill>
          <p:spPr>
            <a:xfrm>
              <a:off x="863925" y="747975"/>
              <a:ext cx="2620047" cy="36430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43" name="Google Shape;543;p74"/>
            <p:cNvSpPr/>
            <p:nvPr/>
          </p:nvSpPr>
          <p:spPr>
            <a:xfrm>
              <a:off x="864000" y="747900"/>
              <a:ext cx="2619900" cy="3643200"/>
            </a:xfrm>
            <a:prstGeom prst="rect">
              <a:avLst/>
            </a:prstGeom>
            <a:solidFill>
              <a:schemeClr val="lt1">
                <a:alpha val="23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4" name="Google Shape;544;p74"/>
          <p:cNvCxnSpPr/>
          <p:nvPr/>
        </p:nvCxnSpPr>
        <p:spPr>
          <a:xfrm>
            <a:off x="7777885" y="2168032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5" name="Google Shape;545;p74"/>
          <p:cNvSpPr/>
          <p:nvPr/>
        </p:nvSpPr>
        <p:spPr>
          <a:xfrm flipH="1">
            <a:off x="7624885" y="539500"/>
            <a:ext cx="800100" cy="857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5"/>
          <p:cNvSpPr txBox="1">
            <a:spLocks noGrp="1"/>
          </p:cNvSpPr>
          <p:nvPr>
            <p:ph type="body" idx="1"/>
          </p:nvPr>
        </p:nvSpPr>
        <p:spPr>
          <a:xfrm>
            <a:off x="2517475" y="2351960"/>
            <a:ext cx="4109100" cy="14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Do you know what helps you make your point clear? Lists like this one: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">
                <a:solidFill>
                  <a:srgbClr val="000000"/>
                </a:solidFill>
              </a:rPr>
              <a:t>They’re simple 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">
                <a:solidFill>
                  <a:srgbClr val="000000"/>
                </a:solidFill>
              </a:rPr>
              <a:t>You can organize your ideas clearly 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">
                <a:solidFill>
                  <a:srgbClr val="000000"/>
                </a:solidFill>
              </a:rPr>
              <a:t>You’ll never forget to buy milk!</a:t>
            </a:r>
            <a:endParaRPr/>
          </a:p>
        </p:txBody>
      </p:sp>
      <p:sp>
        <p:nvSpPr>
          <p:cNvPr id="551" name="Google Shape;551;p75"/>
          <p:cNvSpPr txBox="1">
            <a:spLocks noGrp="1"/>
          </p:cNvSpPr>
          <p:nvPr>
            <p:ph type="title"/>
          </p:nvPr>
        </p:nvSpPr>
        <p:spPr>
          <a:xfrm>
            <a:off x="1687950" y="15213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Our company</a:t>
            </a:r>
            <a:endParaRPr b="1"/>
          </a:p>
        </p:txBody>
      </p:sp>
      <p:cxnSp>
        <p:nvCxnSpPr>
          <p:cNvPr id="552" name="Google Shape;552;p75"/>
          <p:cNvCxnSpPr/>
          <p:nvPr/>
        </p:nvCxnSpPr>
        <p:spPr>
          <a:xfrm>
            <a:off x="4248450" y="225502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0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Índice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486" name="Google Shape;486;p70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empresa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87" name="Google Shape;487;p70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ERP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88" name="Google Shape;488;p70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ERP y sus caracter</a:t>
            </a:r>
            <a:r>
              <a:rPr lang="es-ES" dirty="0"/>
              <a:t>í</a:t>
            </a:r>
            <a:r>
              <a:rPr lang="en" dirty="0"/>
              <a:t>sticas</a:t>
            </a:r>
            <a:endParaRPr dirty="0"/>
          </a:p>
        </p:txBody>
      </p:sp>
      <p:sp>
        <p:nvSpPr>
          <p:cNvPr id="489" name="Google Shape;489;p70"/>
          <p:cNvSpPr txBox="1">
            <a:spLocks noGrp="1"/>
          </p:cNvSpPr>
          <p:nvPr>
            <p:ph type="title" idx="2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90" name="Google Shape;490;p70"/>
          <p:cNvSpPr txBox="1">
            <a:spLocks noGrp="1"/>
          </p:cNvSpPr>
          <p:nvPr>
            <p:ph type="title" idx="3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91" name="Google Shape;491;p70"/>
          <p:cNvSpPr txBox="1">
            <a:spLocks noGrp="1"/>
          </p:cNvSpPr>
          <p:nvPr>
            <p:ph type="title" idx="6"/>
          </p:nvPr>
        </p:nvSpPr>
        <p:spPr>
          <a:xfrm>
            <a:off x="5690650" y="2863018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Ventajas e inconvenientes del ERP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3" name="Google Shape;493;p70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</a:t>
            </a:r>
            <a:r>
              <a:rPr lang="es-ES" dirty="0"/>
              <a:t>i</a:t>
            </a:r>
            <a:r>
              <a:rPr lang="en" dirty="0"/>
              <a:t>pos de empresas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94" name="Google Shape;494;p70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Empresas a las que va dirigido el ERP</a:t>
            </a:r>
            <a:endParaRPr dirty="0"/>
          </a:p>
        </p:txBody>
      </p:sp>
      <p:sp>
        <p:nvSpPr>
          <p:cNvPr id="495" name="Google Shape;495;p70"/>
          <p:cNvSpPr txBox="1">
            <a:spLocks noGrp="1"/>
          </p:cNvSpPr>
          <p:nvPr>
            <p:ph type="title" idx="7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96" name="Google Shape;496;p70"/>
          <p:cNvSpPr txBox="1">
            <a:spLocks noGrp="1"/>
          </p:cNvSpPr>
          <p:nvPr>
            <p:ph type="title" idx="8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497" name="Google Shape;497;p70"/>
          <p:cNvCxnSpPr/>
          <p:nvPr/>
        </p:nvCxnSpPr>
        <p:spPr>
          <a:xfrm>
            <a:off x="819525" y="31022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488;p70">
            <a:extLst>
              <a:ext uri="{FF2B5EF4-FFF2-40B4-BE49-F238E27FC236}">
                <a16:creationId xmlns:a16="http://schemas.microsoft.com/office/drawing/2014/main" id="{0953D64C-868A-4CEA-9566-AB7A3E1F973C}"/>
              </a:ext>
            </a:extLst>
          </p:cNvPr>
          <p:cNvSpPr txBox="1">
            <a:spLocks/>
          </p:cNvSpPr>
          <p:nvPr/>
        </p:nvSpPr>
        <p:spPr>
          <a:xfrm>
            <a:off x="5690650" y="1319545"/>
            <a:ext cx="2454000" cy="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s-ES" dirty="0"/>
              <a:t>Presentación de la empresa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6"/>
          <p:cNvSpPr txBox="1">
            <a:spLocks noGrp="1"/>
          </p:cNvSpPr>
          <p:nvPr>
            <p:ph type="body" idx="1"/>
          </p:nvPr>
        </p:nvSpPr>
        <p:spPr>
          <a:xfrm>
            <a:off x="713225" y="2347842"/>
            <a:ext cx="4109100" cy="14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</a:pPr>
            <a:r>
              <a:rPr lang="en"/>
              <a:t>They’re simple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</a:pPr>
            <a:r>
              <a:rPr lang="en"/>
              <a:t>You can organize your ideas clearly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</a:pPr>
            <a:r>
              <a:rPr lang="en"/>
              <a:t>You’ll never forget to buy milk!</a:t>
            </a:r>
            <a:endParaRPr/>
          </a:p>
        </p:txBody>
      </p:sp>
      <p:sp>
        <p:nvSpPr>
          <p:cNvPr id="558" name="Google Shape;558;p76"/>
          <p:cNvSpPr txBox="1">
            <a:spLocks noGrp="1"/>
          </p:cNvSpPr>
          <p:nvPr>
            <p:ph type="title"/>
          </p:nvPr>
        </p:nvSpPr>
        <p:spPr>
          <a:xfrm>
            <a:off x="713225" y="1521325"/>
            <a:ext cx="4109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cxnSp>
        <p:nvCxnSpPr>
          <p:cNvPr id="559" name="Google Shape;559;p76"/>
          <p:cNvCxnSpPr/>
          <p:nvPr/>
        </p:nvCxnSpPr>
        <p:spPr>
          <a:xfrm>
            <a:off x="851125" y="2260832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77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evolution</a:t>
            </a:r>
            <a:endParaRPr/>
          </a:p>
        </p:txBody>
      </p:sp>
      <p:cxnSp>
        <p:nvCxnSpPr>
          <p:cNvPr id="565" name="Google Shape;565;p77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6" name="Google Shape;566;p77"/>
          <p:cNvSpPr/>
          <p:nvPr/>
        </p:nvSpPr>
        <p:spPr>
          <a:xfrm>
            <a:off x="1992525" y="3082539"/>
            <a:ext cx="2571000" cy="10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77"/>
          <p:cNvSpPr/>
          <p:nvPr/>
        </p:nvSpPr>
        <p:spPr>
          <a:xfrm>
            <a:off x="4569975" y="3082539"/>
            <a:ext cx="2571000" cy="10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77"/>
          <p:cNvSpPr/>
          <p:nvPr/>
        </p:nvSpPr>
        <p:spPr>
          <a:xfrm>
            <a:off x="7147425" y="3082539"/>
            <a:ext cx="2571000" cy="10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77"/>
          <p:cNvSpPr txBox="1">
            <a:spLocks noGrp="1"/>
          </p:cNvSpPr>
          <p:nvPr>
            <p:ph type="title" idx="4294967295"/>
          </p:nvPr>
        </p:nvSpPr>
        <p:spPr>
          <a:xfrm>
            <a:off x="4702873" y="2001031"/>
            <a:ext cx="2319900" cy="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2010</a:t>
            </a:r>
            <a:endParaRPr sz="2000" b="1"/>
          </a:p>
        </p:txBody>
      </p:sp>
      <p:sp>
        <p:nvSpPr>
          <p:cNvPr id="570" name="Google Shape;570;p77"/>
          <p:cNvSpPr txBox="1">
            <a:spLocks noGrp="1"/>
          </p:cNvSpPr>
          <p:nvPr>
            <p:ph type="subTitle" idx="4294967295"/>
          </p:nvPr>
        </p:nvSpPr>
        <p:spPr>
          <a:xfrm>
            <a:off x="4702873" y="2358205"/>
            <a:ext cx="2319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cxnSp>
        <p:nvCxnSpPr>
          <p:cNvPr id="571" name="Google Shape;571;p77"/>
          <p:cNvCxnSpPr/>
          <p:nvPr/>
        </p:nvCxnSpPr>
        <p:spPr>
          <a:xfrm rot="10800000">
            <a:off x="4569343" y="3082550"/>
            <a:ext cx="0" cy="92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572" name="Google Shape;572;p77"/>
          <p:cNvSpPr txBox="1">
            <a:spLocks noGrp="1"/>
          </p:cNvSpPr>
          <p:nvPr>
            <p:ph type="title" idx="4294967295"/>
          </p:nvPr>
        </p:nvSpPr>
        <p:spPr>
          <a:xfrm>
            <a:off x="2130273" y="3806167"/>
            <a:ext cx="2319900" cy="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2005</a:t>
            </a:r>
            <a:endParaRPr sz="2000" b="1"/>
          </a:p>
        </p:txBody>
      </p:sp>
      <p:sp>
        <p:nvSpPr>
          <p:cNvPr id="573" name="Google Shape;573;p77"/>
          <p:cNvSpPr txBox="1">
            <a:spLocks noGrp="1"/>
          </p:cNvSpPr>
          <p:nvPr>
            <p:ph type="subTitle" idx="4294967295"/>
          </p:nvPr>
        </p:nvSpPr>
        <p:spPr>
          <a:xfrm>
            <a:off x="2130273" y="3260716"/>
            <a:ext cx="2319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cxnSp>
        <p:nvCxnSpPr>
          <p:cNvPr id="574" name="Google Shape;574;p77"/>
          <p:cNvCxnSpPr/>
          <p:nvPr/>
        </p:nvCxnSpPr>
        <p:spPr>
          <a:xfrm rot="10800000">
            <a:off x="7143118" y="2263586"/>
            <a:ext cx="0" cy="92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8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evolution</a:t>
            </a:r>
            <a:endParaRPr/>
          </a:p>
        </p:txBody>
      </p:sp>
      <p:sp>
        <p:nvSpPr>
          <p:cNvPr id="580" name="Google Shape;580;p78"/>
          <p:cNvSpPr/>
          <p:nvPr/>
        </p:nvSpPr>
        <p:spPr>
          <a:xfrm flipH="1">
            <a:off x="4572125" y="3082539"/>
            <a:ext cx="2571000" cy="10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78"/>
          <p:cNvSpPr/>
          <p:nvPr/>
        </p:nvSpPr>
        <p:spPr>
          <a:xfrm flipH="1">
            <a:off x="1994675" y="3082539"/>
            <a:ext cx="2571000" cy="10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78"/>
          <p:cNvSpPr/>
          <p:nvPr/>
        </p:nvSpPr>
        <p:spPr>
          <a:xfrm flipH="1">
            <a:off x="-582775" y="3082539"/>
            <a:ext cx="2571000" cy="10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78"/>
          <p:cNvSpPr txBox="1">
            <a:spLocks noGrp="1"/>
          </p:cNvSpPr>
          <p:nvPr>
            <p:ph type="title" idx="4294967295"/>
          </p:nvPr>
        </p:nvSpPr>
        <p:spPr>
          <a:xfrm flipH="1">
            <a:off x="2112877" y="2006843"/>
            <a:ext cx="2319900" cy="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2015</a:t>
            </a:r>
            <a:endParaRPr sz="2000" b="1"/>
          </a:p>
        </p:txBody>
      </p:sp>
      <p:sp>
        <p:nvSpPr>
          <p:cNvPr id="584" name="Google Shape;584;p78"/>
          <p:cNvSpPr txBox="1">
            <a:spLocks noGrp="1"/>
          </p:cNvSpPr>
          <p:nvPr>
            <p:ph type="subTitle" idx="4294967295"/>
          </p:nvPr>
        </p:nvSpPr>
        <p:spPr>
          <a:xfrm flipH="1">
            <a:off x="2112877" y="2358205"/>
            <a:ext cx="2319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place, not hot</a:t>
            </a:r>
            <a:endParaRPr/>
          </a:p>
        </p:txBody>
      </p:sp>
      <p:cxnSp>
        <p:nvCxnSpPr>
          <p:cNvPr id="585" name="Google Shape;585;p78"/>
          <p:cNvCxnSpPr/>
          <p:nvPr/>
        </p:nvCxnSpPr>
        <p:spPr>
          <a:xfrm rot="10800000">
            <a:off x="4566307" y="3082550"/>
            <a:ext cx="0" cy="92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586" name="Google Shape;586;p78"/>
          <p:cNvSpPr txBox="1">
            <a:spLocks noGrp="1"/>
          </p:cNvSpPr>
          <p:nvPr>
            <p:ph type="title" idx="4294967295"/>
          </p:nvPr>
        </p:nvSpPr>
        <p:spPr>
          <a:xfrm flipH="1">
            <a:off x="4685477" y="3806167"/>
            <a:ext cx="2319900" cy="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2020</a:t>
            </a:r>
            <a:endParaRPr sz="2000" b="1"/>
          </a:p>
        </p:txBody>
      </p:sp>
      <p:sp>
        <p:nvSpPr>
          <p:cNvPr id="587" name="Google Shape;587;p78"/>
          <p:cNvSpPr txBox="1">
            <a:spLocks noGrp="1"/>
          </p:cNvSpPr>
          <p:nvPr>
            <p:ph type="subTitle" idx="4294967295"/>
          </p:nvPr>
        </p:nvSpPr>
        <p:spPr>
          <a:xfrm flipH="1">
            <a:off x="4685477" y="3260716"/>
            <a:ext cx="2319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a gas giant and the biggest planet</a:t>
            </a:r>
            <a:endParaRPr/>
          </a:p>
        </p:txBody>
      </p:sp>
      <p:cxnSp>
        <p:nvCxnSpPr>
          <p:cNvPr id="588" name="Google Shape;588;p78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9" name="Google Shape;589;p78"/>
          <p:cNvCxnSpPr/>
          <p:nvPr/>
        </p:nvCxnSpPr>
        <p:spPr>
          <a:xfrm rot="10800000">
            <a:off x="1991618" y="2263586"/>
            <a:ext cx="0" cy="92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Google Shape;594;p79"/>
          <p:cNvPicPr preferRelativeResize="0"/>
          <p:nvPr/>
        </p:nvPicPr>
        <p:blipFill rotWithShape="1">
          <a:blip r:embed="rId3">
            <a:alphaModFix/>
          </a:blip>
          <a:srcRect l="4397" b="44882"/>
          <a:stretch/>
        </p:blipFill>
        <p:spPr>
          <a:xfrm>
            <a:off x="862450" y="1791251"/>
            <a:ext cx="1763700" cy="1525500"/>
          </a:xfrm>
          <a:prstGeom prst="triangle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595" name="Google Shape;595;p79"/>
          <p:cNvSpPr txBox="1">
            <a:spLocks noGrp="1"/>
          </p:cNvSpPr>
          <p:nvPr>
            <p:ph type="title" idx="4"/>
          </p:nvPr>
        </p:nvSpPr>
        <p:spPr>
          <a:xfrm>
            <a:off x="3690150" y="3418086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 Rose</a:t>
            </a:r>
            <a:endParaRPr/>
          </a:p>
        </p:txBody>
      </p:sp>
      <p:sp>
        <p:nvSpPr>
          <p:cNvPr id="596" name="Google Shape;596;p79"/>
          <p:cNvSpPr txBox="1">
            <a:spLocks noGrp="1"/>
          </p:cNvSpPr>
          <p:nvPr>
            <p:ph type="title"/>
          </p:nvPr>
        </p:nvSpPr>
        <p:spPr>
          <a:xfrm>
            <a:off x="862450" y="3418086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Lyssa Turner</a:t>
            </a:r>
            <a:endParaRPr/>
          </a:p>
        </p:txBody>
      </p:sp>
      <p:sp>
        <p:nvSpPr>
          <p:cNvPr id="597" name="Google Shape;597;p79"/>
          <p:cNvSpPr txBox="1">
            <a:spLocks noGrp="1"/>
          </p:cNvSpPr>
          <p:nvPr>
            <p:ph type="subTitle" idx="1"/>
          </p:nvPr>
        </p:nvSpPr>
        <p:spPr>
          <a:xfrm>
            <a:off x="424450" y="3659411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on the screen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79"/>
          <p:cNvSpPr txBox="1">
            <a:spLocks noGrp="1"/>
          </p:cNvSpPr>
          <p:nvPr>
            <p:ph type="title" idx="2"/>
          </p:nvPr>
        </p:nvSpPr>
        <p:spPr>
          <a:xfrm>
            <a:off x="6525755" y="3418086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Dublin</a:t>
            </a:r>
            <a:endParaRPr/>
          </a:p>
        </p:txBody>
      </p:sp>
      <p:sp>
        <p:nvSpPr>
          <p:cNvPr id="599" name="Google Shape;599;p79"/>
          <p:cNvSpPr txBox="1">
            <a:spLocks noGrp="1"/>
          </p:cNvSpPr>
          <p:nvPr>
            <p:ph type="subTitle" idx="3"/>
          </p:nvPr>
        </p:nvSpPr>
        <p:spPr>
          <a:xfrm>
            <a:off x="6087751" y="3659411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on the screen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79"/>
          <p:cNvSpPr txBox="1">
            <a:spLocks noGrp="1"/>
          </p:cNvSpPr>
          <p:nvPr>
            <p:ph type="subTitle" idx="5"/>
          </p:nvPr>
        </p:nvSpPr>
        <p:spPr>
          <a:xfrm>
            <a:off x="3252148" y="3659411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on the screen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79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Our team</a:t>
            </a:r>
            <a:endParaRPr b="1"/>
          </a:p>
        </p:txBody>
      </p:sp>
      <p:pic>
        <p:nvPicPr>
          <p:cNvPr id="602" name="Google Shape;602;p79"/>
          <p:cNvPicPr preferRelativeResize="0"/>
          <p:nvPr/>
        </p:nvPicPr>
        <p:blipFill rotWithShape="1">
          <a:blip r:embed="rId4">
            <a:alphaModFix/>
          </a:blip>
          <a:srcRect l="17727" r="13826" b="60530"/>
          <a:stretch/>
        </p:blipFill>
        <p:spPr>
          <a:xfrm>
            <a:off x="6525750" y="1791251"/>
            <a:ext cx="1763700" cy="1525500"/>
          </a:xfrm>
          <a:prstGeom prst="triangle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603" name="Google Shape;603;p79"/>
          <p:cNvSpPr/>
          <p:nvPr/>
        </p:nvSpPr>
        <p:spPr>
          <a:xfrm>
            <a:off x="862450" y="1801876"/>
            <a:ext cx="1763700" cy="1515000"/>
          </a:xfrm>
          <a:prstGeom prst="triangle">
            <a:avLst>
              <a:gd name="adj" fmla="val 50000"/>
            </a:avLst>
          </a:prstGeom>
          <a:solidFill>
            <a:schemeClr val="lt1"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79"/>
          <p:cNvSpPr/>
          <p:nvPr/>
        </p:nvSpPr>
        <p:spPr>
          <a:xfrm>
            <a:off x="6525750" y="1801864"/>
            <a:ext cx="1763700" cy="1515000"/>
          </a:xfrm>
          <a:prstGeom prst="triangle">
            <a:avLst>
              <a:gd name="adj" fmla="val 50000"/>
            </a:avLst>
          </a:prstGeom>
          <a:solidFill>
            <a:schemeClr val="lt1"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5" name="Google Shape;605;p79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06" name="Google Shape;606;p79"/>
          <p:cNvPicPr preferRelativeResize="0"/>
          <p:nvPr/>
        </p:nvPicPr>
        <p:blipFill rotWithShape="1">
          <a:blip r:embed="rId5">
            <a:alphaModFix/>
          </a:blip>
          <a:srcRect l="55998" t="7997" r="11412" b="53441"/>
          <a:stretch/>
        </p:blipFill>
        <p:spPr>
          <a:xfrm>
            <a:off x="3694100" y="1839901"/>
            <a:ext cx="1763700" cy="1463700"/>
          </a:xfrm>
          <a:prstGeom prst="flowChartMerge">
            <a:avLst/>
          </a:prstGeom>
          <a:noFill/>
          <a:ln>
            <a:noFill/>
          </a:ln>
        </p:spPr>
      </p:pic>
      <p:sp>
        <p:nvSpPr>
          <p:cNvPr id="607" name="Google Shape;607;p79"/>
          <p:cNvSpPr/>
          <p:nvPr/>
        </p:nvSpPr>
        <p:spPr>
          <a:xfrm>
            <a:off x="3694100" y="1852350"/>
            <a:ext cx="1763700" cy="1463700"/>
          </a:xfrm>
          <a:prstGeom prst="flowChartMerge">
            <a:avLst/>
          </a:prstGeom>
          <a:solidFill>
            <a:schemeClr val="lt1"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81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Mercury is the closest planet to the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Sun and the smallest one in the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Solar System</a:t>
            </a:r>
            <a:r>
              <a:rPr lang="en"/>
              <a:t>. Mercury</a:t>
            </a: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’s name</a:t>
            </a:r>
            <a:r>
              <a:rPr lang="en"/>
              <a:t> </a:t>
            </a: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has nothing to do with the liquid metal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20" name="Google Shape;620;p81"/>
          <p:cNvSpPr txBox="1">
            <a:spLocks noGrp="1"/>
          </p:cNvSpPr>
          <p:nvPr>
            <p:ph type="subTitle" idx="2"/>
          </p:nvPr>
        </p:nvSpPr>
        <p:spPr>
          <a:xfrm>
            <a:off x="5209273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Venus has a beautiful name and is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the second planet from the Sun. It’s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terribly hot—even hotter than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Mercur</a:t>
            </a:r>
            <a:r>
              <a:rPr lang="en"/>
              <a:t>y. It’s </a:t>
            </a: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extremely poisonous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21" name="Google Shape;621;p81"/>
          <p:cNvSpPr txBox="1">
            <a:spLocks noGrp="1"/>
          </p:cNvSpPr>
          <p:nvPr>
            <p:ph type="title"/>
          </p:nvPr>
        </p:nvSpPr>
        <p:spPr>
          <a:xfrm>
            <a:off x="1554977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</a:t>
            </a:r>
            <a:endParaRPr/>
          </a:p>
        </p:txBody>
      </p:sp>
      <p:sp>
        <p:nvSpPr>
          <p:cNvPr id="622" name="Google Shape;622;p81"/>
          <p:cNvSpPr txBox="1">
            <a:spLocks noGrp="1"/>
          </p:cNvSpPr>
          <p:nvPr>
            <p:ph type="title" idx="3"/>
          </p:nvPr>
        </p:nvSpPr>
        <p:spPr>
          <a:xfrm>
            <a:off x="5930323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cxnSp>
        <p:nvCxnSpPr>
          <p:cNvPr id="623" name="Google Shape;623;p81"/>
          <p:cNvCxnSpPr/>
          <p:nvPr/>
        </p:nvCxnSpPr>
        <p:spPr>
          <a:xfrm>
            <a:off x="2060777" y="255584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4" name="Google Shape;624;p81"/>
          <p:cNvCxnSpPr/>
          <p:nvPr/>
        </p:nvCxnSpPr>
        <p:spPr>
          <a:xfrm>
            <a:off x="6436127" y="255584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82"/>
          <p:cNvSpPr txBox="1">
            <a:spLocks noGrp="1"/>
          </p:cNvSpPr>
          <p:nvPr>
            <p:ph type="title"/>
          </p:nvPr>
        </p:nvSpPr>
        <p:spPr>
          <a:xfrm>
            <a:off x="5204373" y="2704650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cxnSp>
        <p:nvCxnSpPr>
          <p:cNvPr id="630" name="Google Shape;630;p82"/>
          <p:cNvCxnSpPr/>
          <p:nvPr/>
        </p:nvCxnSpPr>
        <p:spPr>
          <a:xfrm>
            <a:off x="2064450" y="127471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1" name="Google Shape;631;p82"/>
          <p:cNvSpPr txBox="1">
            <a:spLocks noGrp="1"/>
          </p:cNvSpPr>
          <p:nvPr>
            <p:ph type="subTitle" idx="1"/>
          </p:nvPr>
        </p:nvSpPr>
        <p:spPr>
          <a:xfrm>
            <a:off x="837600" y="1363909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Sun and the smallest one in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Solar System. Mercury’s name has nothing to do with the liquid metal</a:t>
            </a:r>
            <a:endParaRPr/>
          </a:p>
        </p:txBody>
      </p:sp>
      <p:sp>
        <p:nvSpPr>
          <p:cNvPr id="632" name="Google Shape;632;p82"/>
          <p:cNvSpPr txBox="1">
            <a:spLocks noGrp="1"/>
          </p:cNvSpPr>
          <p:nvPr>
            <p:ph type="subTitle" idx="2"/>
          </p:nvPr>
        </p:nvSpPr>
        <p:spPr>
          <a:xfrm>
            <a:off x="5204373" y="3528545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second planet from the Sun. It’s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terribly hot—even hotter than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Mercury. It’s extremely poisonous</a:t>
            </a:r>
            <a:endParaRPr/>
          </a:p>
        </p:txBody>
      </p:sp>
      <p:cxnSp>
        <p:nvCxnSpPr>
          <p:cNvPr id="633" name="Google Shape;633;p82"/>
          <p:cNvCxnSpPr/>
          <p:nvPr/>
        </p:nvCxnSpPr>
        <p:spPr>
          <a:xfrm>
            <a:off x="6431223" y="343666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4" name="Google Shape;634;p82"/>
          <p:cNvSpPr txBox="1">
            <a:spLocks noGrp="1"/>
          </p:cNvSpPr>
          <p:nvPr>
            <p:ph type="title" idx="3"/>
          </p:nvPr>
        </p:nvSpPr>
        <p:spPr>
          <a:xfrm>
            <a:off x="837600" y="530725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3380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83"/>
          <p:cNvSpPr txBox="1">
            <a:spLocks noGrp="1"/>
          </p:cNvSpPr>
          <p:nvPr>
            <p:ph type="ctrTitle"/>
          </p:nvPr>
        </p:nvSpPr>
        <p:spPr>
          <a:xfrm>
            <a:off x="713225" y="1672475"/>
            <a:ext cx="3026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640" name="Google Shape;640;p83"/>
          <p:cNvSpPr txBox="1">
            <a:spLocks noGrp="1"/>
          </p:cNvSpPr>
          <p:nvPr>
            <p:ph type="subTitle" idx="1"/>
          </p:nvPr>
        </p:nvSpPr>
        <p:spPr>
          <a:xfrm>
            <a:off x="713225" y="2472004"/>
            <a:ext cx="3026400" cy="9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System. The planet’s name has nothing to do with the liquid metal</a:t>
            </a:r>
            <a:endParaRPr/>
          </a:p>
        </p:txBody>
      </p:sp>
      <p:cxnSp>
        <p:nvCxnSpPr>
          <p:cNvPr id="641" name="Google Shape;641;p83"/>
          <p:cNvCxnSpPr/>
          <p:nvPr/>
        </p:nvCxnSpPr>
        <p:spPr>
          <a:xfrm>
            <a:off x="799833" y="238156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84"/>
          <p:cNvSpPr txBox="1">
            <a:spLocks noGrp="1"/>
          </p:cNvSpPr>
          <p:nvPr>
            <p:ph type="ctrTitle"/>
          </p:nvPr>
        </p:nvSpPr>
        <p:spPr>
          <a:xfrm>
            <a:off x="1690800" y="1232050"/>
            <a:ext cx="5762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647" name="Google Shape;647;p84"/>
          <p:cNvSpPr txBox="1">
            <a:spLocks noGrp="1"/>
          </p:cNvSpPr>
          <p:nvPr>
            <p:ph type="subTitle" idx="1"/>
          </p:nvPr>
        </p:nvSpPr>
        <p:spPr>
          <a:xfrm>
            <a:off x="3058800" y="1873367"/>
            <a:ext cx="3026400" cy="9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Mercury is the closest planet to the Sun and the smallest one in the Solar System. The planet’s name has nothing to do with the l</a:t>
            </a:r>
            <a:r>
              <a:rPr lang="en"/>
              <a:t>iquid </a:t>
            </a: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metal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648" name="Google Shape;648;p84"/>
          <p:cNvCxnSpPr/>
          <p:nvPr/>
        </p:nvCxnSpPr>
        <p:spPr>
          <a:xfrm>
            <a:off x="4248450" y="186143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86"/>
          <p:cNvPicPr preferRelativeResize="0"/>
          <p:nvPr/>
        </p:nvPicPr>
        <p:blipFill rotWithShape="1">
          <a:blip r:embed="rId3">
            <a:alphaModFix/>
          </a:blip>
          <a:srcRect l="17649" r="12449" b="3633"/>
          <a:stretch/>
        </p:blipFill>
        <p:spPr>
          <a:xfrm>
            <a:off x="3550749" y="0"/>
            <a:ext cx="559620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86"/>
          <p:cNvSpPr/>
          <p:nvPr/>
        </p:nvSpPr>
        <p:spPr>
          <a:xfrm>
            <a:off x="3550750" y="0"/>
            <a:ext cx="5596200" cy="5143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86"/>
          <p:cNvSpPr/>
          <p:nvPr/>
        </p:nvSpPr>
        <p:spPr>
          <a:xfrm>
            <a:off x="-133250" y="662550"/>
            <a:ext cx="5747400" cy="251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86"/>
          <p:cNvSpPr txBox="1">
            <a:spLocks noGrp="1"/>
          </p:cNvSpPr>
          <p:nvPr>
            <p:ph type="title"/>
          </p:nvPr>
        </p:nvSpPr>
        <p:spPr>
          <a:xfrm>
            <a:off x="713225" y="923025"/>
            <a:ext cx="4220700" cy="9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image is worth a thousand words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86"/>
          <p:cNvSpPr txBox="1">
            <a:spLocks noGrp="1"/>
          </p:cNvSpPr>
          <p:nvPr>
            <p:ph type="body" idx="1"/>
          </p:nvPr>
        </p:nvSpPr>
        <p:spPr>
          <a:xfrm>
            <a:off x="713225" y="2204605"/>
            <a:ext cx="38502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Images reveal large amounts of data, so remember: use an image instead of a long text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cxnSp>
        <p:nvCxnSpPr>
          <p:cNvPr id="666" name="Google Shape;666;p86"/>
          <p:cNvCxnSpPr/>
          <p:nvPr/>
        </p:nvCxnSpPr>
        <p:spPr>
          <a:xfrm>
            <a:off x="817621" y="21171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1" name="Google Shape;671;p87"/>
          <p:cNvPicPr preferRelativeResize="0"/>
          <p:nvPr/>
        </p:nvPicPr>
        <p:blipFill rotWithShape="1">
          <a:blip r:embed="rId3">
            <a:alphaModFix/>
          </a:blip>
          <a:srcRect l="9469" r="13417"/>
          <a:stretch/>
        </p:blipFill>
        <p:spPr>
          <a:xfrm>
            <a:off x="-57651" y="0"/>
            <a:ext cx="5596201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87"/>
          <p:cNvSpPr/>
          <p:nvPr/>
        </p:nvSpPr>
        <p:spPr>
          <a:xfrm>
            <a:off x="-57650" y="5600"/>
            <a:ext cx="5596200" cy="5143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87"/>
          <p:cNvSpPr/>
          <p:nvPr/>
        </p:nvSpPr>
        <p:spPr>
          <a:xfrm>
            <a:off x="3396600" y="662550"/>
            <a:ext cx="5747400" cy="251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87"/>
          <p:cNvSpPr txBox="1">
            <a:spLocks noGrp="1"/>
          </p:cNvSpPr>
          <p:nvPr>
            <p:ph type="title"/>
          </p:nvPr>
        </p:nvSpPr>
        <p:spPr>
          <a:xfrm>
            <a:off x="4168000" y="963075"/>
            <a:ext cx="4262700" cy="9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image is worth a thousand words</a:t>
            </a:r>
            <a:endParaRPr/>
          </a:p>
        </p:txBody>
      </p:sp>
      <p:sp>
        <p:nvSpPr>
          <p:cNvPr id="675" name="Google Shape;675;p87"/>
          <p:cNvSpPr txBox="1">
            <a:spLocks noGrp="1"/>
          </p:cNvSpPr>
          <p:nvPr>
            <p:ph type="body" idx="1"/>
          </p:nvPr>
        </p:nvSpPr>
        <p:spPr>
          <a:xfrm>
            <a:off x="4039975" y="2245288"/>
            <a:ext cx="43908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Images reveal large amounts of data, so remember: use an image instead of a long text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cxnSp>
        <p:nvCxnSpPr>
          <p:cNvPr id="676" name="Google Shape;676;p87"/>
          <p:cNvCxnSpPr/>
          <p:nvPr/>
        </p:nvCxnSpPr>
        <p:spPr>
          <a:xfrm>
            <a:off x="7660843" y="2157198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Google Shape;520;p72"/>
          <p:cNvPicPr preferRelativeResize="0"/>
          <p:nvPr/>
        </p:nvPicPr>
        <p:blipFill rotWithShape="1">
          <a:blip r:embed="rId3">
            <a:alphaModFix/>
          </a:blip>
          <a:srcRect l="-22703" t="-36170" r="379" b="10447"/>
          <a:stretch/>
        </p:blipFill>
        <p:spPr>
          <a:xfrm>
            <a:off x="-5733350" y="-3280217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521" name="Google Shape;521;p72"/>
          <p:cNvSpPr/>
          <p:nvPr/>
        </p:nvSpPr>
        <p:spPr>
          <a:xfrm>
            <a:off x="-6534075" y="-3736925"/>
            <a:ext cx="13101900" cy="9029700"/>
          </a:xfrm>
          <a:prstGeom prst="triangle">
            <a:avLst>
              <a:gd name="adj" fmla="val 50000"/>
            </a:avLst>
          </a:prstGeom>
          <a:solidFill>
            <a:schemeClr val="lt1">
              <a:alpha val="3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72"/>
          <p:cNvSpPr txBox="1">
            <a:spLocks noGrp="1"/>
          </p:cNvSpPr>
          <p:nvPr>
            <p:ph type="title"/>
          </p:nvPr>
        </p:nvSpPr>
        <p:spPr>
          <a:xfrm>
            <a:off x="4784875" y="2098184"/>
            <a:ext cx="34236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SzPts val="1100"/>
              <a:buFont typeface="Arial"/>
              <a:buNone/>
            </a:pPr>
            <a:r>
              <a:rPr lang="es-ES" dirty="0"/>
              <a:t>Presentación de la empresa</a:t>
            </a:r>
          </a:p>
        </p:txBody>
      </p:sp>
      <p:sp>
        <p:nvSpPr>
          <p:cNvPr id="523" name="Google Shape;523;p72"/>
          <p:cNvSpPr txBox="1">
            <a:spLocks noGrp="1"/>
          </p:cNvSpPr>
          <p:nvPr>
            <p:ph type="title" idx="2"/>
          </p:nvPr>
        </p:nvSpPr>
        <p:spPr>
          <a:xfrm>
            <a:off x="5151175" y="1032009"/>
            <a:ext cx="30573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525" name="Google Shape;525;p72"/>
          <p:cNvCxnSpPr/>
          <p:nvPr/>
        </p:nvCxnSpPr>
        <p:spPr>
          <a:xfrm>
            <a:off x="7425248" y="321980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88"/>
          <p:cNvSpPr txBox="1">
            <a:spLocks noGrp="1"/>
          </p:cNvSpPr>
          <p:nvPr>
            <p:ph type="title"/>
          </p:nvPr>
        </p:nvSpPr>
        <p:spPr>
          <a:xfrm>
            <a:off x="805050" y="1840500"/>
            <a:ext cx="75339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cxnSp>
        <p:nvCxnSpPr>
          <p:cNvPr id="682" name="Google Shape;682;p88"/>
          <p:cNvCxnSpPr/>
          <p:nvPr/>
        </p:nvCxnSpPr>
        <p:spPr>
          <a:xfrm>
            <a:off x="2785750" y="3053395"/>
            <a:ext cx="3472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89"/>
          <p:cNvSpPr txBox="1">
            <a:spLocks noGrp="1"/>
          </p:cNvSpPr>
          <p:nvPr>
            <p:ph type="title"/>
          </p:nvPr>
        </p:nvSpPr>
        <p:spPr>
          <a:xfrm>
            <a:off x="713225" y="1627150"/>
            <a:ext cx="4659300" cy="18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cxnSp>
        <p:nvCxnSpPr>
          <p:cNvPr id="688" name="Google Shape;688;p89"/>
          <p:cNvCxnSpPr/>
          <p:nvPr/>
        </p:nvCxnSpPr>
        <p:spPr>
          <a:xfrm>
            <a:off x="789425" y="3760194"/>
            <a:ext cx="883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90"/>
          <p:cNvSpPr/>
          <p:nvPr/>
        </p:nvSpPr>
        <p:spPr>
          <a:xfrm rot="-5400000">
            <a:off x="6479115" y="2309961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94" name="Google Shape;694;p90"/>
          <p:cNvSpPr txBox="1">
            <a:spLocks noGrp="1"/>
          </p:cNvSpPr>
          <p:nvPr>
            <p:ph type="title"/>
          </p:nvPr>
        </p:nvSpPr>
        <p:spPr>
          <a:xfrm>
            <a:off x="4572000" y="3729575"/>
            <a:ext cx="38589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91"/>
          <p:cNvSpPr/>
          <p:nvPr/>
        </p:nvSpPr>
        <p:spPr>
          <a:xfrm>
            <a:off x="-75560" y="1910861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00" name="Google Shape;700;p91"/>
          <p:cNvSpPr txBox="1">
            <a:spLocks noGrp="1"/>
          </p:cNvSpPr>
          <p:nvPr>
            <p:ph type="title"/>
          </p:nvPr>
        </p:nvSpPr>
        <p:spPr>
          <a:xfrm>
            <a:off x="713225" y="530725"/>
            <a:ext cx="38589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92"/>
          <p:cNvSpPr txBox="1">
            <a:spLocks noGrp="1"/>
          </p:cNvSpPr>
          <p:nvPr>
            <p:ph type="title"/>
          </p:nvPr>
        </p:nvSpPr>
        <p:spPr>
          <a:xfrm>
            <a:off x="1383600" y="2307450"/>
            <a:ext cx="6376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SWOT</a:t>
            </a:r>
            <a:endParaRPr b="1"/>
          </a:p>
        </p:txBody>
      </p:sp>
      <p:sp>
        <p:nvSpPr>
          <p:cNvPr id="706" name="Google Shape;706;p92"/>
          <p:cNvSpPr txBox="1">
            <a:spLocks noGrp="1"/>
          </p:cNvSpPr>
          <p:nvPr>
            <p:ph type="title" idx="2"/>
          </p:nvPr>
        </p:nvSpPr>
        <p:spPr>
          <a:xfrm>
            <a:off x="1120875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707" name="Google Shape;707;p92"/>
          <p:cNvSpPr txBox="1">
            <a:spLocks noGrp="1"/>
          </p:cNvSpPr>
          <p:nvPr>
            <p:ph type="subTitle" idx="1"/>
          </p:nvPr>
        </p:nvSpPr>
        <p:spPr>
          <a:xfrm>
            <a:off x="734175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very cold place. It’s full of iron oxide dust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92"/>
          <p:cNvSpPr txBox="1">
            <a:spLocks noGrp="1"/>
          </p:cNvSpPr>
          <p:nvPr>
            <p:ph type="title" idx="3"/>
          </p:nvPr>
        </p:nvSpPr>
        <p:spPr>
          <a:xfrm>
            <a:off x="1120875" y="34779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709" name="Google Shape;709;p92"/>
          <p:cNvSpPr txBox="1">
            <a:spLocks noGrp="1"/>
          </p:cNvSpPr>
          <p:nvPr>
            <p:ph type="subTitle" idx="4"/>
          </p:nvPr>
        </p:nvSpPr>
        <p:spPr>
          <a:xfrm>
            <a:off x="734175" y="3747815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the Sun and the smallest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in the Solar System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92"/>
          <p:cNvSpPr txBox="1">
            <a:spLocks noGrp="1"/>
          </p:cNvSpPr>
          <p:nvPr>
            <p:ph type="title" idx="5"/>
          </p:nvPr>
        </p:nvSpPr>
        <p:spPr>
          <a:xfrm>
            <a:off x="6063846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711" name="Google Shape;711;p92"/>
          <p:cNvSpPr txBox="1">
            <a:spLocks noGrp="1"/>
          </p:cNvSpPr>
          <p:nvPr>
            <p:ph type="subTitle" idx="6"/>
          </p:nvPr>
        </p:nvSpPr>
        <p:spPr>
          <a:xfrm>
            <a:off x="5677150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biggest planet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Solar System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92"/>
          <p:cNvSpPr txBox="1">
            <a:spLocks noGrp="1"/>
          </p:cNvSpPr>
          <p:nvPr>
            <p:ph type="title" idx="7"/>
          </p:nvPr>
        </p:nvSpPr>
        <p:spPr>
          <a:xfrm>
            <a:off x="6063846" y="3478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713" name="Google Shape;713;p92"/>
          <p:cNvSpPr txBox="1">
            <a:spLocks noGrp="1"/>
          </p:cNvSpPr>
          <p:nvPr>
            <p:ph type="subTitle" idx="8"/>
          </p:nvPr>
        </p:nvSpPr>
        <p:spPr>
          <a:xfrm>
            <a:off x="5677150" y="3746088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giant,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composed mostly of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hydrogen and helium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92"/>
          <p:cNvSpPr/>
          <p:nvPr/>
        </p:nvSpPr>
        <p:spPr>
          <a:xfrm rot="10800000">
            <a:off x="1682775" y="545312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92"/>
          <p:cNvSpPr/>
          <p:nvPr/>
        </p:nvSpPr>
        <p:spPr>
          <a:xfrm rot="10800000">
            <a:off x="1682775" y="3132225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92"/>
          <p:cNvSpPr/>
          <p:nvPr/>
        </p:nvSpPr>
        <p:spPr>
          <a:xfrm rot="10800000">
            <a:off x="6625746" y="545312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92"/>
          <p:cNvSpPr/>
          <p:nvPr/>
        </p:nvSpPr>
        <p:spPr>
          <a:xfrm rot="10800000">
            <a:off x="6625746" y="3132000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8" name="Google Shape;718;p92"/>
          <p:cNvCxnSpPr/>
          <p:nvPr/>
        </p:nvCxnSpPr>
        <p:spPr>
          <a:xfrm>
            <a:off x="-22525" y="2564950"/>
            <a:ext cx="2858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9" name="Google Shape;719;p92"/>
          <p:cNvCxnSpPr/>
          <p:nvPr/>
        </p:nvCxnSpPr>
        <p:spPr>
          <a:xfrm>
            <a:off x="6285300" y="2571750"/>
            <a:ext cx="2858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0" name="Google Shape;720;p92"/>
          <p:cNvCxnSpPr/>
          <p:nvPr/>
        </p:nvCxnSpPr>
        <p:spPr>
          <a:xfrm>
            <a:off x="4572000" y="3179625"/>
            <a:ext cx="0" cy="930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1" name="Google Shape;721;p92"/>
          <p:cNvCxnSpPr/>
          <p:nvPr/>
        </p:nvCxnSpPr>
        <p:spPr>
          <a:xfrm>
            <a:off x="4572000" y="1276600"/>
            <a:ext cx="0" cy="930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8488871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3"/>
          <p:cNvSpPr txBox="1">
            <a:spLocks noGrp="1"/>
          </p:cNvSpPr>
          <p:nvPr>
            <p:ph type="title"/>
          </p:nvPr>
        </p:nvSpPr>
        <p:spPr>
          <a:xfrm>
            <a:off x="1319574" y="2011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727" name="Google Shape;727;p93"/>
          <p:cNvSpPr txBox="1">
            <a:spLocks noGrp="1"/>
          </p:cNvSpPr>
          <p:nvPr>
            <p:ph type="subTitle" idx="1"/>
          </p:nvPr>
        </p:nvSpPr>
        <p:spPr>
          <a:xfrm>
            <a:off x="1319576" y="22865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very cold place</a:t>
            </a:r>
            <a:endParaRPr/>
          </a:p>
        </p:txBody>
      </p:sp>
      <p:sp>
        <p:nvSpPr>
          <p:cNvPr id="728" name="Google Shape;728;p93"/>
          <p:cNvSpPr txBox="1">
            <a:spLocks noGrp="1"/>
          </p:cNvSpPr>
          <p:nvPr>
            <p:ph type="title" idx="2"/>
          </p:nvPr>
        </p:nvSpPr>
        <p:spPr>
          <a:xfrm>
            <a:off x="4681398" y="20112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729" name="Google Shape;729;p93"/>
          <p:cNvSpPr txBox="1">
            <a:spLocks noGrp="1"/>
          </p:cNvSpPr>
          <p:nvPr>
            <p:ph type="subTitle" idx="3"/>
          </p:nvPr>
        </p:nvSpPr>
        <p:spPr>
          <a:xfrm>
            <a:off x="4681376" y="22850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730" name="Google Shape;730;p93"/>
          <p:cNvSpPr txBox="1">
            <a:spLocks noGrp="1"/>
          </p:cNvSpPr>
          <p:nvPr>
            <p:ph type="title" idx="4"/>
          </p:nvPr>
        </p:nvSpPr>
        <p:spPr>
          <a:xfrm>
            <a:off x="2410949" y="32684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731" name="Google Shape;731;p93"/>
          <p:cNvSpPr txBox="1">
            <a:spLocks noGrp="1"/>
          </p:cNvSpPr>
          <p:nvPr>
            <p:ph type="subTitle" idx="5"/>
          </p:nvPr>
        </p:nvSpPr>
        <p:spPr>
          <a:xfrm>
            <a:off x="2410951" y="3543875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</a:t>
            </a:r>
            <a:endParaRPr/>
          </a:p>
        </p:txBody>
      </p:sp>
      <p:sp>
        <p:nvSpPr>
          <p:cNvPr id="732" name="Google Shape;732;p93"/>
          <p:cNvSpPr txBox="1">
            <a:spLocks noGrp="1"/>
          </p:cNvSpPr>
          <p:nvPr>
            <p:ph type="title" idx="6"/>
          </p:nvPr>
        </p:nvSpPr>
        <p:spPr>
          <a:xfrm>
            <a:off x="5772773" y="32685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733" name="Google Shape;733;p93"/>
          <p:cNvSpPr txBox="1">
            <a:spLocks noGrp="1"/>
          </p:cNvSpPr>
          <p:nvPr>
            <p:ph type="subTitle" idx="7"/>
          </p:nvPr>
        </p:nvSpPr>
        <p:spPr>
          <a:xfrm>
            <a:off x="5772750" y="3542350"/>
            <a:ext cx="22215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734" name="Google Shape;734;p93"/>
          <p:cNvSpPr/>
          <p:nvPr/>
        </p:nvSpPr>
        <p:spPr>
          <a:xfrm rot="5400000">
            <a:off x="696739" y="22992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93"/>
          <p:cNvSpPr/>
          <p:nvPr/>
        </p:nvSpPr>
        <p:spPr>
          <a:xfrm rot="5400000">
            <a:off x="4055939" y="2309575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93"/>
          <p:cNvSpPr/>
          <p:nvPr/>
        </p:nvSpPr>
        <p:spPr>
          <a:xfrm rot="5400000">
            <a:off x="1783514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93"/>
          <p:cNvSpPr/>
          <p:nvPr/>
        </p:nvSpPr>
        <p:spPr>
          <a:xfrm rot="5400000">
            <a:off x="5136939" y="3556563"/>
            <a:ext cx="835500" cy="2595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8" name="Google Shape;738;p93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9" name="Google Shape;739;p93"/>
          <p:cNvSpPr txBox="1">
            <a:spLocks noGrp="1"/>
          </p:cNvSpPr>
          <p:nvPr>
            <p:ph type="title" idx="8"/>
          </p:nvPr>
        </p:nvSpPr>
        <p:spPr>
          <a:xfrm>
            <a:off x="713225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364475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95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Strategy</a:t>
            </a:r>
            <a:endParaRPr/>
          </a:p>
        </p:txBody>
      </p:sp>
      <p:sp>
        <p:nvSpPr>
          <p:cNvPr id="755" name="Google Shape;755;p95"/>
          <p:cNvSpPr txBox="1">
            <a:spLocks noGrp="1"/>
          </p:cNvSpPr>
          <p:nvPr>
            <p:ph type="title" idx="4294967295"/>
          </p:nvPr>
        </p:nvSpPr>
        <p:spPr>
          <a:xfrm>
            <a:off x="3770825" y="1466176"/>
            <a:ext cx="16023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Goal</a:t>
            </a:r>
            <a:endParaRPr sz="2000" b="1"/>
          </a:p>
        </p:txBody>
      </p:sp>
      <p:sp>
        <p:nvSpPr>
          <p:cNvPr id="756" name="Google Shape;756;p95"/>
          <p:cNvSpPr txBox="1">
            <a:spLocks noGrp="1"/>
          </p:cNvSpPr>
          <p:nvPr>
            <p:ph type="title" idx="4294967295"/>
          </p:nvPr>
        </p:nvSpPr>
        <p:spPr>
          <a:xfrm>
            <a:off x="1765930" y="2281725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Key Action 1</a:t>
            </a:r>
            <a:endParaRPr sz="1800" b="1"/>
          </a:p>
        </p:txBody>
      </p:sp>
      <p:sp>
        <p:nvSpPr>
          <p:cNvPr id="757" name="Google Shape;757;p95"/>
          <p:cNvSpPr txBox="1">
            <a:spLocks noGrp="1"/>
          </p:cNvSpPr>
          <p:nvPr>
            <p:ph type="subTitle" idx="4294967295"/>
          </p:nvPr>
        </p:nvSpPr>
        <p:spPr>
          <a:xfrm>
            <a:off x="1766000" y="2606700"/>
            <a:ext cx="1777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rings</a:t>
            </a:r>
            <a:endParaRPr/>
          </a:p>
        </p:txBody>
      </p:sp>
      <p:sp>
        <p:nvSpPr>
          <p:cNvPr id="758" name="Google Shape;758;p95"/>
          <p:cNvSpPr txBox="1">
            <a:spLocks noGrp="1"/>
          </p:cNvSpPr>
          <p:nvPr>
            <p:ph type="title" idx="4294967295"/>
          </p:nvPr>
        </p:nvSpPr>
        <p:spPr>
          <a:xfrm>
            <a:off x="5547336" y="2281725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Key Action 2</a:t>
            </a:r>
            <a:endParaRPr sz="1800" b="1"/>
          </a:p>
        </p:txBody>
      </p:sp>
      <p:sp>
        <p:nvSpPr>
          <p:cNvPr id="759" name="Google Shape;759;p95"/>
          <p:cNvSpPr txBox="1">
            <a:spLocks noGrp="1"/>
          </p:cNvSpPr>
          <p:nvPr>
            <p:ph type="subTitle" idx="4294967295"/>
          </p:nvPr>
        </p:nvSpPr>
        <p:spPr>
          <a:xfrm>
            <a:off x="5547425" y="2606700"/>
            <a:ext cx="1777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far away from Earth</a:t>
            </a:r>
            <a:endParaRPr/>
          </a:p>
        </p:txBody>
      </p:sp>
      <p:cxnSp>
        <p:nvCxnSpPr>
          <p:cNvPr id="760" name="Google Shape;760;p95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1" name="Google Shape;761;p95"/>
          <p:cNvSpPr/>
          <p:nvPr/>
        </p:nvSpPr>
        <p:spPr>
          <a:xfrm rot="-5400000">
            <a:off x="4439975" y="208875"/>
            <a:ext cx="264000" cy="3834000"/>
          </a:xfrm>
          <a:prstGeom prst="rightBrace">
            <a:avLst>
              <a:gd name="adj1" fmla="val 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95"/>
          <p:cNvSpPr/>
          <p:nvPr/>
        </p:nvSpPr>
        <p:spPr>
          <a:xfrm rot="-5400000">
            <a:off x="2522600" y="2418608"/>
            <a:ext cx="264000" cy="1944600"/>
          </a:xfrm>
          <a:prstGeom prst="rightBrace">
            <a:avLst>
              <a:gd name="adj1" fmla="val 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95"/>
          <p:cNvSpPr txBox="1">
            <a:spLocks noGrp="1"/>
          </p:cNvSpPr>
          <p:nvPr>
            <p:ph type="title" idx="4294967295"/>
          </p:nvPr>
        </p:nvSpPr>
        <p:spPr>
          <a:xfrm>
            <a:off x="799899" y="3546758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Venus</a:t>
            </a:r>
            <a:endParaRPr sz="1800" b="1"/>
          </a:p>
        </p:txBody>
      </p:sp>
      <p:sp>
        <p:nvSpPr>
          <p:cNvPr id="764" name="Google Shape;764;p95"/>
          <p:cNvSpPr txBox="1">
            <a:spLocks noGrp="1"/>
          </p:cNvSpPr>
          <p:nvPr>
            <p:ph type="subTitle" idx="4294967295"/>
          </p:nvPr>
        </p:nvSpPr>
        <p:spPr>
          <a:xfrm>
            <a:off x="799899" y="3871726"/>
            <a:ext cx="1777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765" name="Google Shape;765;p95"/>
          <p:cNvSpPr txBox="1">
            <a:spLocks noGrp="1"/>
          </p:cNvSpPr>
          <p:nvPr>
            <p:ph type="title" idx="4294967295"/>
          </p:nvPr>
        </p:nvSpPr>
        <p:spPr>
          <a:xfrm>
            <a:off x="2735617" y="3546758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Mars</a:t>
            </a:r>
            <a:endParaRPr sz="1800" b="1"/>
          </a:p>
        </p:txBody>
      </p:sp>
      <p:sp>
        <p:nvSpPr>
          <p:cNvPr id="766" name="Google Shape;766;p95"/>
          <p:cNvSpPr txBox="1">
            <a:spLocks noGrp="1"/>
          </p:cNvSpPr>
          <p:nvPr>
            <p:ph type="subTitle" idx="4294967295"/>
          </p:nvPr>
        </p:nvSpPr>
        <p:spPr>
          <a:xfrm>
            <a:off x="2735617" y="3871726"/>
            <a:ext cx="1777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767" name="Google Shape;767;p95"/>
          <p:cNvSpPr/>
          <p:nvPr/>
        </p:nvSpPr>
        <p:spPr>
          <a:xfrm rot="-5400000">
            <a:off x="6355062" y="2418608"/>
            <a:ext cx="264000" cy="1944600"/>
          </a:xfrm>
          <a:prstGeom prst="rightBrace">
            <a:avLst>
              <a:gd name="adj1" fmla="val 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95"/>
          <p:cNvSpPr txBox="1">
            <a:spLocks noGrp="1"/>
          </p:cNvSpPr>
          <p:nvPr>
            <p:ph type="title" idx="4294967295"/>
          </p:nvPr>
        </p:nvSpPr>
        <p:spPr>
          <a:xfrm>
            <a:off x="4632361" y="3546758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JUPITER</a:t>
            </a:r>
            <a:endParaRPr sz="1800" b="1"/>
          </a:p>
        </p:txBody>
      </p:sp>
      <p:sp>
        <p:nvSpPr>
          <p:cNvPr id="769" name="Google Shape;769;p95"/>
          <p:cNvSpPr txBox="1">
            <a:spLocks noGrp="1"/>
          </p:cNvSpPr>
          <p:nvPr>
            <p:ph type="subTitle" idx="4294967295"/>
          </p:nvPr>
        </p:nvSpPr>
        <p:spPr>
          <a:xfrm>
            <a:off x="4632361" y="3871726"/>
            <a:ext cx="1777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770" name="Google Shape;770;p95"/>
          <p:cNvSpPr txBox="1">
            <a:spLocks noGrp="1"/>
          </p:cNvSpPr>
          <p:nvPr>
            <p:ph type="title" idx="4294967295"/>
          </p:nvPr>
        </p:nvSpPr>
        <p:spPr>
          <a:xfrm>
            <a:off x="6568079" y="3546758"/>
            <a:ext cx="1777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Mercury</a:t>
            </a:r>
            <a:endParaRPr sz="1800" b="1"/>
          </a:p>
        </p:txBody>
      </p:sp>
      <p:sp>
        <p:nvSpPr>
          <p:cNvPr id="771" name="Google Shape;771;p95"/>
          <p:cNvSpPr txBox="1">
            <a:spLocks noGrp="1"/>
          </p:cNvSpPr>
          <p:nvPr>
            <p:ph type="subTitle" idx="4294967295"/>
          </p:nvPr>
        </p:nvSpPr>
        <p:spPr>
          <a:xfrm>
            <a:off x="6568079" y="3871726"/>
            <a:ext cx="1777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6" name="Google Shape;776;p96"/>
          <p:cNvPicPr preferRelativeResize="0"/>
          <p:nvPr/>
        </p:nvPicPr>
        <p:blipFill rotWithShape="1">
          <a:blip r:embed="rId3">
            <a:alphaModFix/>
          </a:blip>
          <a:srcRect l="20121" t="4445" r="20115" b="57974"/>
          <a:stretch/>
        </p:blipFill>
        <p:spPr>
          <a:xfrm flipH="1">
            <a:off x="5483750" y="1686450"/>
            <a:ext cx="1455600" cy="13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7" name="Google Shape;777;p96"/>
          <p:cNvPicPr preferRelativeResize="0"/>
          <p:nvPr/>
        </p:nvPicPr>
        <p:blipFill rotWithShape="1">
          <a:blip r:embed="rId4">
            <a:alphaModFix/>
          </a:blip>
          <a:srcRect l="51320" r="14862" b="52082"/>
          <a:stretch/>
        </p:blipFill>
        <p:spPr>
          <a:xfrm>
            <a:off x="2204652" y="1686450"/>
            <a:ext cx="1455602" cy="1372496"/>
          </a:xfrm>
          <a:prstGeom prst="rect">
            <a:avLst/>
          </a:prstGeom>
          <a:noFill/>
          <a:ln>
            <a:noFill/>
          </a:ln>
        </p:spPr>
      </p:pic>
      <p:sp>
        <p:nvSpPr>
          <p:cNvPr id="778" name="Google Shape;778;p9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services</a:t>
            </a:r>
            <a:endParaRPr b="1"/>
          </a:p>
        </p:txBody>
      </p:sp>
      <p:sp>
        <p:nvSpPr>
          <p:cNvPr id="779" name="Google Shape;779;p96"/>
          <p:cNvSpPr txBox="1">
            <a:spLocks noGrp="1"/>
          </p:cNvSpPr>
          <p:nvPr>
            <p:ph type="title" idx="3"/>
          </p:nvPr>
        </p:nvSpPr>
        <p:spPr>
          <a:xfrm>
            <a:off x="1865338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Planning</a:t>
            </a:r>
            <a:endParaRPr b="1"/>
          </a:p>
        </p:txBody>
      </p:sp>
      <p:sp>
        <p:nvSpPr>
          <p:cNvPr id="780" name="Google Shape;780;p96"/>
          <p:cNvSpPr txBox="1">
            <a:spLocks noGrp="1"/>
          </p:cNvSpPr>
          <p:nvPr>
            <p:ph type="subTitle" idx="1"/>
          </p:nvPr>
        </p:nvSpPr>
        <p:spPr>
          <a:xfrm>
            <a:off x="1742675" y="3508850"/>
            <a:ext cx="23796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781" name="Google Shape;781;p96"/>
          <p:cNvSpPr txBox="1">
            <a:spLocks noGrp="1"/>
          </p:cNvSpPr>
          <p:nvPr>
            <p:ph type="title" idx="4"/>
          </p:nvPr>
        </p:nvSpPr>
        <p:spPr>
          <a:xfrm>
            <a:off x="5144462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Photography</a:t>
            </a:r>
            <a:endParaRPr b="1"/>
          </a:p>
        </p:txBody>
      </p:sp>
      <p:sp>
        <p:nvSpPr>
          <p:cNvPr id="782" name="Google Shape;782;p96"/>
          <p:cNvSpPr txBox="1">
            <a:spLocks noGrp="1"/>
          </p:cNvSpPr>
          <p:nvPr>
            <p:ph type="subTitle" idx="2"/>
          </p:nvPr>
        </p:nvSpPr>
        <p:spPr>
          <a:xfrm>
            <a:off x="5021770" y="3508850"/>
            <a:ext cx="23796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783" name="Google Shape;783;p96"/>
          <p:cNvSpPr/>
          <p:nvPr/>
        </p:nvSpPr>
        <p:spPr>
          <a:xfrm>
            <a:off x="2204650" y="1686450"/>
            <a:ext cx="1455600" cy="1372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96"/>
          <p:cNvSpPr/>
          <p:nvPr/>
        </p:nvSpPr>
        <p:spPr>
          <a:xfrm>
            <a:off x="5483750" y="1686450"/>
            <a:ext cx="1455600" cy="1372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5" name="Google Shape;785;p96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97"/>
          <p:cNvSpPr txBox="1">
            <a:spLocks noGrp="1"/>
          </p:cNvSpPr>
          <p:nvPr>
            <p:ph type="subTitle" idx="1"/>
          </p:nvPr>
        </p:nvSpPr>
        <p:spPr>
          <a:xfrm>
            <a:off x="713225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cold place</a:t>
            </a:r>
            <a:endParaRPr/>
          </a:p>
        </p:txBody>
      </p:sp>
      <p:sp>
        <p:nvSpPr>
          <p:cNvPr id="791" name="Google Shape;791;p97"/>
          <p:cNvSpPr txBox="1">
            <a:spLocks noGrp="1"/>
          </p:cNvSpPr>
          <p:nvPr>
            <p:ph type="subTitle" idx="3"/>
          </p:nvPr>
        </p:nvSpPr>
        <p:spPr>
          <a:xfrm>
            <a:off x="6004683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a gas giant and the biggest planet </a:t>
            </a:r>
            <a:endParaRPr/>
          </a:p>
        </p:txBody>
      </p:sp>
      <p:sp>
        <p:nvSpPr>
          <p:cNvPr id="792" name="Google Shape;792;p97"/>
          <p:cNvSpPr txBox="1">
            <a:spLocks noGrp="1"/>
          </p:cNvSpPr>
          <p:nvPr>
            <p:ph type="title"/>
          </p:nvPr>
        </p:nvSpPr>
        <p:spPr>
          <a:xfrm>
            <a:off x="1176825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</a:t>
            </a:r>
            <a:endParaRPr/>
          </a:p>
        </p:txBody>
      </p:sp>
      <p:sp>
        <p:nvSpPr>
          <p:cNvPr id="793" name="Google Shape;793;p97"/>
          <p:cNvSpPr txBox="1">
            <a:spLocks noGrp="1"/>
          </p:cNvSpPr>
          <p:nvPr>
            <p:ph type="title" idx="2"/>
          </p:nvPr>
        </p:nvSpPr>
        <p:spPr>
          <a:xfrm>
            <a:off x="6468199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</a:t>
            </a:r>
            <a:endParaRPr/>
          </a:p>
        </p:txBody>
      </p:sp>
      <p:sp>
        <p:nvSpPr>
          <p:cNvPr id="794" name="Google Shape;794;p97"/>
          <p:cNvSpPr txBox="1">
            <a:spLocks noGrp="1"/>
          </p:cNvSpPr>
          <p:nvPr>
            <p:ph type="title" idx="4"/>
          </p:nvPr>
        </p:nvSpPr>
        <p:spPr>
          <a:xfrm>
            <a:off x="3822450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795" name="Google Shape;795;p97"/>
          <p:cNvSpPr txBox="1">
            <a:spLocks noGrp="1"/>
          </p:cNvSpPr>
          <p:nvPr>
            <p:ph type="subTitle" idx="5"/>
          </p:nvPr>
        </p:nvSpPr>
        <p:spPr>
          <a:xfrm>
            <a:off x="3358950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cxnSp>
        <p:nvCxnSpPr>
          <p:cNvPr id="796" name="Google Shape;796;p97"/>
          <p:cNvCxnSpPr/>
          <p:nvPr/>
        </p:nvCxnSpPr>
        <p:spPr>
          <a:xfrm>
            <a:off x="3249964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7" name="Google Shape;797;p97"/>
          <p:cNvCxnSpPr/>
          <p:nvPr/>
        </p:nvCxnSpPr>
        <p:spPr>
          <a:xfrm>
            <a:off x="5896826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8" name="Google Shape;798;p97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Our plans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799" name="Google Shape;799;p97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98"/>
          <p:cNvSpPr txBox="1">
            <a:spLocks noGrp="1"/>
          </p:cNvSpPr>
          <p:nvPr>
            <p:ph type="title"/>
          </p:nvPr>
        </p:nvSpPr>
        <p:spPr>
          <a:xfrm>
            <a:off x="5621850" y="1032225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</a:t>
            </a:r>
            <a:endParaRPr/>
          </a:p>
        </p:txBody>
      </p:sp>
      <p:sp>
        <p:nvSpPr>
          <p:cNvPr id="805" name="Google Shape;805;p98"/>
          <p:cNvSpPr txBox="1">
            <a:spLocks noGrp="1"/>
          </p:cNvSpPr>
          <p:nvPr>
            <p:ph type="subTitle" idx="1"/>
          </p:nvPr>
        </p:nvSpPr>
        <p:spPr>
          <a:xfrm>
            <a:off x="5295600" y="1276125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cold place</a:t>
            </a:r>
            <a:endParaRPr/>
          </a:p>
        </p:txBody>
      </p:sp>
      <p:sp>
        <p:nvSpPr>
          <p:cNvPr id="806" name="Google Shape;806;p98"/>
          <p:cNvSpPr txBox="1">
            <a:spLocks noGrp="1"/>
          </p:cNvSpPr>
          <p:nvPr>
            <p:ph type="title" idx="2"/>
          </p:nvPr>
        </p:nvSpPr>
        <p:spPr>
          <a:xfrm>
            <a:off x="713225" y="2279700"/>
            <a:ext cx="33288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plans</a:t>
            </a:r>
            <a:endParaRPr/>
          </a:p>
        </p:txBody>
      </p:sp>
      <p:sp>
        <p:nvSpPr>
          <p:cNvPr id="807" name="Google Shape;807;p98"/>
          <p:cNvSpPr txBox="1">
            <a:spLocks noGrp="1"/>
          </p:cNvSpPr>
          <p:nvPr>
            <p:ph type="title" idx="3"/>
          </p:nvPr>
        </p:nvSpPr>
        <p:spPr>
          <a:xfrm>
            <a:off x="5621850" y="246081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808" name="Google Shape;808;p98"/>
          <p:cNvSpPr txBox="1">
            <a:spLocks noGrp="1"/>
          </p:cNvSpPr>
          <p:nvPr>
            <p:ph type="subTitle" idx="4"/>
          </p:nvPr>
        </p:nvSpPr>
        <p:spPr>
          <a:xfrm>
            <a:off x="5295600" y="2709472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809" name="Google Shape;809;p98"/>
          <p:cNvSpPr txBox="1">
            <a:spLocks noGrp="1"/>
          </p:cNvSpPr>
          <p:nvPr>
            <p:ph type="title" idx="5"/>
          </p:nvPr>
        </p:nvSpPr>
        <p:spPr>
          <a:xfrm>
            <a:off x="5621850" y="3877419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</a:t>
            </a:r>
            <a:endParaRPr/>
          </a:p>
        </p:txBody>
      </p:sp>
      <p:sp>
        <p:nvSpPr>
          <p:cNvPr id="810" name="Google Shape;810;p98"/>
          <p:cNvSpPr txBox="1">
            <a:spLocks noGrp="1"/>
          </p:cNvSpPr>
          <p:nvPr>
            <p:ph type="subTitle" idx="6"/>
          </p:nvPr>
        </p:nvSpPr>
        <p:spPr>
          <a:xfrm>
            <a:off x="5295600" y="4126082"/>
            <a:ext cx="24162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</a:t>
            </a:r>
            <a:endParaRPr/>
          </a:p>
        </p:txBody>
      </p:sp>
      <p:cxnSp>
        <p:nvCxnSpPr>
          <p:cNvPr id="811" name="Google Shape;811;p98"/>
          <p:cNvCxnSpPr/>
          <p:nvPr/>
        </p:nvCxnSpPr>
        <p:spPr>
          <a:xfrm>
            <a:off x="830238" y="3021574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12" name="Google Shape;812;p98"/>
          <p:cNvGrpSpPr/>
          <p:nvPr/>
        </p:nvGrpSpPr>
        <p:grpSpPr>
          <a:xfrm>
            <a:off x="6362808" y="539502"/>
            <a:ext cx="281785" cy="395809"/>
            <a:chOff x="5151675" y="2920550"/>
            <a:chExt cx="331200" cy="465275"/>
          </a:xfrm>
        </p:grpSpPr>
        <p:sp>
          <p:nvSpPr>
            <p:cNvPr id="813" name="Google Shape;813;p98"/>
            <p:cNvSpPr/>
            <p:nvPr/>
          </p:nvSpPr>
          <p:spPr>
            <a:xfrm>
              <a:off x="5151675" y="2920550"/>
              <a:ext cx="331200" cy="465275"/>
            </a:xfrm>
            <a:custGeom>
              <a:avLst/>
              <a:gdLst/>
              <a:ahLst/>
              <a:cxnLst/>
              <a:rect l="l" t="t" r="r" b="b"/>
              <a:pathLst>
                <a:path w="13248" h="18611" extrusionOk="0">
                  <a:moveTo>
                    <a:pt x="9129" y="14083"/>
                  </a:moveTo>
                  <a:lnTo>
                    <a:pt x="9129" y="14696"/>
                  </a:lnTo>
                  <a:lnTo>
                    <a:pt x="4138" y="14696"/>
                  </a:lnTo>
                  <a:lnTo>
                    <a:pt x="4138" y="14083"/>
                  </a:lnTo>
                  <a:close/>
                  <a:moveTo>
                    <a:pt x="9129" y="15252"/>
                  </a:moveTo>
                  <a:lnTo>
                    <a:pt x="9129" y="15735"/>
                  </a:lnTo>
                  <a:lnTo>
                    <a:pt x="4157" y="15735"/>
                  </a:lnTo>
                  <a:lnTo>
                    <a:pt x="4157" y="15252"/>
                  </a:lnTo>
                  <a:close/>
                  <a:moveTo>
                    <a:pt x="9129" y="16273"/>
                  </a:moveTo>
                  <a:lnTo>
                    <a:pt x="9129" y="16625"/>
                  </a:lnTo>
                  <a:cubicBezTo>
                    <a:pt x="9129" y="16774"/>
                    <a:pt x="9018" y="16904"/>
                    <a:pt x="8869" y="16904"/>
                  </a:cubicBezTo>
                  <a:lnTo>
                    <a:pt x="6123" y="16904"/>
                  </a:lnTo>
                  <a:cubicBezTo>
                    <a:pt x="5771" y="16904"/>
                    <a:pt x="5771" y="17460"/>
                    <a:pt x="6123" y="17460"/>
                  </a:cubicBezTo>
                  <a:lnTo>
                    <a:pt x="8517" y="17460"/>
                  </a:lnTo>
                  <a:cubicBezTo>
                    <a:pt x="8405" y="17813"/>
                    <a:pt x="8090" y="18072"/>
                    <a:pt x="7700" y="18072"/>
                  </a:cubicBezTo>
                  <a:lnTo>
                    <a:pt x="5585" y="18072"/>
                  </a:lnTo>
                  <a:cubicBezTo>
                    <a:pt x="5196" y="18072"/>
                    <a:pt x="4880" y="17813"/>
                    <a:pt x="4769" y="17460"/>
                  </a:cubicBezTo>
                  <a:cubicBezTo>
                    <a:pt x="4936" y="17460"/>
                    <a:pt x="5047" y="17330"/>
                    <a:pt x="5047" y="17182"/>
                  </a:cubicBezTo>
                  <a:cubicBezTo>
                    <a:pt x="5047" y="17033"/>
                    <a:pt x="4936" y="16904"/>
                    <a:pt x="4769" y="16904"/>
                  </a:cubicBezTo>
                  <a:lnTo>
                    <a:pt x="4416" y="16904"/>
                  </a:lnTo>
                  <a:cubicBezTo>
                    <a:pt x="4268" y="16904"/>
                    <a:pt x="4157" y="16774"/>
                    <a:pt x="4157" y="16625"/>
                  </a:cubicBezTo>
                  <a:lnTo>
                    <a:pt x="4157" y="16273"/>
                  </a:lnTo>
                  <a:close/>
                  <a:moveTo>
                    <a:pt x="6643" y="1"/>
                  </a:moveTo>
                  <a:cubicBezTo>
                    <a:pt x="4899" y="1"/>
                    <a:pt x="3284" y="650"/>
                    <a:pt x="2041" y="1856"/>
                  </a:cubicBezTo>
                  <a:cubicBezTo>
                    <a:pt x="780" y="3081"/>
                    <a:pt x="75" y="4714"/>
                    <a:pt x="38" y="6495"/>
                  </a:cubicBezTo>
                  <a:cubicBezTo>
                    <a:pt x="0" y="8220"/>
                    <a:pt x="650" y="9890"/>
                    <a:pt x="1856" y="11152"/>
                  </a:cubicBezTo>
                  <a:cubicBezTo>
                    <a:pt x="2208" y="11523"/>
                    <a:pt x="2394" y="12024"/>
                    <a:pt x="2394" y="12543"/>
                  </a:cubicBezTo>
                  <a:lnTo>
                    <a:pt x="2394" y="12562"/>
                  </a:lnTo>
                  <a:cubicBezTo>
                    <a:pt x="2394" y="13304"/>
                    <a:pt x="2913" y="13898"/>
                    <a:pt x="3600" y="14046"/>
                  </a:cubicBezTo>
                  <a:lnTo>
                    <a:pt x="3600" y="14714"/>
                  </a:lnTo>
                  <a:lnTo>
                    <a:pt x="3563" y="14714"/>
                  </a:lnTo>
                  <a:cubicBezTo>
                    <a:pt x="3414" y="14714"/>
                    <a:pt x="3284" y="14825"/>
                    <a:pt x="3284" y="14974"/>
                  </a:cubicBezTo>
                  <a:cubicBezTo>
                    <a:pt x="3284" y="15122"/>
                    <a:pt x="3414" y="15252"/>
                    <a:pt x="3563" y="15252"/>
                  </a:cubicBezTo>
                  <a:lnTo>
                    <a:pt x="3600" y="15252"/>
                  </a:lnTo>
                  <a:lnTo>
                    <a:pt x="3600" y="15735"/>
                  </a:lnTo>
                  <a:lnTo>
                    <a:pt x="3563" y="15735"/>
                  </a:lnTo>
                  <a:cubicBezTo>
                    <a:pt x="3414" y="15735"/>
                    <a:pt x="3284" y="15846"/>
                    <a:pt x="3284" y="16013"/>
                  </a:cubicBezTo>
                  <a:cubicBezTo>
                    <a:pt x="3284" y="16161"/>
                    <a:pt x="3414" y="16273"/>
                    <a:pt x="3563" y="16273"/>
                  </a:cubicBezTo>
                  <a:lnTo>
                    <a:pt x="3600" y="16273"/>
                  </a:lnTo>
                  <a:lnTo>
                    <a:pt x="3600" y="16625"/>
                  </a:lnTo>
                  <a:cubicBezTo>
                    <a:pt x="3600" y="16996"/>
                    <a:pt x="3860" y="17330"/>
                    <a:pt x="4194" y="17423"/>
                  </a:cubicBezTo>
                  <a:cubicBezTo>
                    <a:pt x="4286" y="18091"/>
                    <a:pt x="4880" y="18610"/>
                    <a:pt x="5585" y="18610"/>
                  </a:cubicBezTo>
                  <a:lnTo>
                    <a:pt x="7700" y="18610"/>
                  </a:lnTo>
                  <a:cubicBezTo>
                    <a:pt x="8405" y="18610"/>
                    <a:pt x="8981" y="18091"/>
                    <a:pt x="9073" y="17423"/>
                  </a:cubicBezTo>
                  <a:cubicBezTo>
                    <a:pt x="9426" y="17330"/>
                    <a:pt x="9686" y="16996"/>
                    <a:pt x="9686" y="16625"/>
                  </a:cubicBezTo>
                  <a:lnTo>
                    <a:pt x="9686" y="16273"/>
                  </a:lnTo>
                  <a:lnTo>
                    <a:pt x="9704" y="16273"/>
                  </a:lnTo>
                  <a:cubicBezTo>
                    <a:pt x="9871" y="16273"/>
                    <a:pt x="9982" y="16161"/>
                    <a:pt x="9982" y="16013"/>
                  </a:cubicBezTo>
                  <a:cubicBezTo>
                    <a:pt x="9982" y="15846"/>
                    <a:pt x="9871" y="15735"/>
                    <a:pt x="9704" y="15735"/>
                  </a:cubicBezTo>
                  <a:lnTo>
                    <a:pt x="9686" y="15735"/>
                  </a:lnTo>
                  <a:lnTo>
                    <a:pt x="9686" y="15252"/>
                  </a:lnTo>
                  <a:lnTo>
                    <a:pt x="9704" y="15252"/>
                  </a:lnTo>
                  <a:cubicBezTo>
                    <a:pt x="9871" y="15252"/>
                    <a:pt x="9982" y="15122"/>
                    <a:pt x="9982" y="14974"/>
                  </a:cubicBezTo>
                  <a:cubicBezTo>
                    <a:pt x="9982" y="14825"/>
                    <a:pt x="9871" y="14714"/>
                    <a:pt x="9704" y="14714"/>
                  </a:cubicBezTo>
                  <a:lnTo>
                    <a:pt x="9686" y="14714"/>
                  </a:lnTo>
                  <a:lnTo>
                    <a:pt x="9686" y="14046"/>
                  </a:lnTo>
                  <a:cubicBezTo>
                    <a:pt x="10372" y="13898"/>
                    <a:pt x="10892" y="13304"/>
                    <a:pt x="10892" y="12562"/>
                  </a:cubicBezTo>
                  <a:lnTo>
                    <a:pt x="10892" y="12543"/>
                  </a:lnTo>
                  <a:cubicBezTo>
                    <a:pt x="10873" y="12024"/>
                    <a:pt x="11077" y="11523"/>
                    <a:pt x="11430" y="11133"/>
                  </a:cubicBezTo>
                  <a:cubicBezTo>
                    <a:pt x="12599" y="9909"/>
                    <a:pt x="13248" y="8294"/>
                    <a:pt x="13248" y="6606"/>
                  </a:cubicBezTo>
                  <a:cubicBezTo>
                    <a:pt x="13248" y="5048"/>
                    <a:pt x="12691" y="3526"/>
                    <a:pt x="11689" y="2339"/>
                  </a:cubicBezTo>
                  <a:cubicBezTo>
                    <a:pt x="11629" y="2269"/>
                    <a:pt x="11558" y="2240"/>
                    <a:pt x="11489" y="2240"/>
                  </a:cubicBezTo>
                  <a:cubicBezTo>
                    <a:pt x="11283" y="2240"/>
                    <a:pt x="11096" y="2497"/>
                    <a:pt x="11263" y="2691"/>
                  </a:cubicBezTo>
                  <a:cubicBezTo>
                    <a:pt x="12190" y="3786"/>
                    <a:pt x="12691" y="5177"/>
                    <a:pt x="12691" y="6606"/>
                  </a:cubicBezTo>
                  <a:cubicBezTo>
                    <a:pt x="12691" y="8165"/>
                    <a:pt x="12098" y="9630"/>
                    <a:pt x="11040" y="10762"/>
                  </a:cubicBezTo>
                  <a:cubicBezTo>
                    <a:pt x="10576" y="11245"/>
                    <a:pt x="10335" y="11875"/>
                    <a:pt x="10335" y="12543"/>
                  </a:cubicBezTo>
                  <a:lnTo>
                    <a:pt x="10335" y="12562"/>
                  </a:lnTo>
                  <a:cubicBezTo>
                    <a:pt x="10335" y="13100"/>
                    <a:pt x="9908" y="13527"/>
                    <a:pt x="9389" y="13527"/>
                  </a:cubicBezTo>
                  <a:lnTo>
                    <a:pt x="3897" y="13527"/>
                  </a:lnTo>
                  <a:cubicBezTo>
                    <a:pt x="3377" y="13527"/>
                    <a:pt x="2951" y="13100"/>
                    <a:pt x="2951" y="12562"/>
                  </a:cubicBezTo>
                  <a:lnTo>
                    <a:pt x="2951" y="12543"/>
                  </a:lnTo>
                  <a:cubicBezTo>
                    <a:pt x="2951" y="11875"/>
                    <a:pt x="2709" y="11245"/>
                    <a:pt x="2245" y="10762"/>
                  </a:cubicBezTo>
                  <a:cubicBezTo>
                    <a:pt x="1151" y="9612"/>
                    <a:pt x="557" y="8090"/>
                    <a:pt x="594" y="6495"/>
                  </a:cubicBezTo>
                  <a:cubicBezTo>
                    <a:pt x="613" y="4881"/>
                    <a:pt x="1262" y="3378"/>
                    <a:pt x="2431" y="2246"/>
                  </a:cubicBezTo>
                  <a:cubicBezTo>
                    <a:pt x="3548" y="1165"/>
                    <a:pt x="5016" y="556"/>
                    <a:pt x="6578" y="556"/>
                  </a:cubicBezTo>
                  <a:cubicBezTo>
                    <a:pt x="6625" y="556"/>
                    <a:pt x="6671" y="556"/>
                    <a:pt x="6717" y="557"/>
                  </a:cubicBezTo>
                  <a:cubicBezTo>
                    <a:pt x="8090" y="576"/>
                    <a:pt x="9370" y="1021"/>
                    <a:pt x="10428" y="1893"/>
                  </a:cubicBezTo>
                  <a:cubicBezTo>
                    <a:pt x="10483" y="1937"/>
                    <a:pt x="10540" y="1956"/>
                    <a:pt x="10595" y="1956"/>
                  </a:cubicBezTo>
                  <a:cubicBezTo>
                    <a:pt x="10820" y="1956"/>
                    <a:pt x="11004" y="1645"/>
                    <a:pt x="10780" y="1467"/>
                  </a:cubicBezTo>
                  <a:cubicBezTo>
                    <a:pt x="9630" y="520"/>
                    <a:pt x="8220" y="19"/>
                    <a:pt x="6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98"/>
            <p:cNvSpPr/>
            <p:nvPr/>
          </p:nvSpPr>
          <p:spPr>
            <a:xfrm>
              <a:off x="5237475" y="3016450"/>
              <a:ext cx="161000" cy="158750"/>
            </a:xfrm>
            <a:custGeom>
              <a:avLst/>
              <a:gdLst/>
              <a:ahLst/>
              <a:cxnLst/>
              <a:rect l="l" t="t" r="r" b="b"/>
              <a:pathLst>
                <a:path w="6440" h="6350" extrusionOk="0">
                  <a:moveTo>
                    <a:pt x="3248" y="915"/>
                  </a:moveTo>
                  <a:lnTo>
                    <a:pt x="3897" y="2306"/>
                  </a:lnTo>
                  <a:cubicBezTo>
                    <a:pt x="3934" y="2380"/>
                    <a:pt x="4009" y="2436"/>
                    <a:pt x="4101" y="2455"/>
                  </a:cubicBezTo>
                  <a:lnTo>
                    <a:pt x="5586" y="2677"/>
                  </a:lnTo>
                  <a:lnTo>
                    <a:pt x="4510" y="3791"/>
                  </a:lnTo>
                  <a:cubicBezTo>
                    <a:pt x="4435" y="3846"/>
                    <a:pt x="4417" y="3939"/>
                    <a:pt x="4435" y="4013"/>
                  </a:cubicBezTo>
                  <a:lnTo>
                    <a:pt x="4677" y="5553"/>
                  </a:lnTo>
                  <a:lnTo>
                    <a:pt x="3378" y="4848"/>
                  </a:lnTo>
                  <a:cubicBezTo>
                    <a:pt x="3341" y="4820"/>
                    <a:pt x="3294" y="4806"/>
                    <a:pt x="3248" y="4806"/>
                  </a:cubicBezTo>
                  <a:cubicBezTo>
                    <a:pt x="3201" y="4806"/>
                    <a:pt x="3155" y="4820"/>
                    <a:pt x="3118" y="4848"/>
                  </a:cubicBezTo>
                  <a:lnTo>
                    <a:pt x="1819" y="5553"/>
                  </a:lnTo>
                  <a:lnTo>
                    <a:pt x="2060" y="4013"/>
                  </a:lnTo>
                  <a:cubicBezTo>
                    <a:pt x="2079" y="3939"/>
                    <a:pt x="2060" y="3846"/>
                    <a:pt x="1986" y="3791"/>
                  </a:cubicBezTo>
                  <a:lnTo>
                    <a:pt x="910" y="2677"/>
                  </a:lnTo>
                  <a:lnTo>
                    <a:pt x="2394" y="2455"/>
                  </a:lnTo>
                  <a:cubicBezTo>
                    <a:pt x="2487" y="2436"/>
                    <a:pt x="2561" y="2380"/>
                    <a:pt x="2598" y="2306"/>
                  </a:cubicBezTo>
                  <a:lnTo>
                    <a:pt x="3248" y="915"/>
                  </a:lnTo>
                  <a:close/>
                  <a:moveTo>
                    <a:pt x="3248" y="1"/>
                  </a:moveTo>
                  <a:cubicBezTo>
                    <a:pt x="3150" y="1"/>
                    <a:pt x="3053" y="52"/>
                    <a:pt x="3007" y="154"/>
                  </a:cubicBezTo>
                  <a:lnTo>
                    <a:pt x="2172" y="1935"/>
                  </a:lnTo>
                  <a:lnTo>
                    <a:pt x="298" y="2213"/>
                  </a:lnTo>
                  <a:cubicBezTo>
                    <a:pt x="94" y="2251"/>
                    <a:pt x="1" y="2529"/>
                    <a:pt x="149" y="2677"/>
                  </a:cubicBezTo>
                  <a:lnTo>
                    <a:pt x="1504" y="4069"/>
                  </a:lnTo>
                  <a:lnTo>
                    <a:pt x="1188" y="6036"/>
                  </a:lnTo>
                  <a:cubicBezTo>
                    <a:pt x="1159" y="6209"/>
                    <a:pt x="1300" y="6349"/>
                    <a:pt x="1460" y="6349"/>
                  </a:cubicBezTo>
                  <a:cubicBezTo>
                    <a:pt x="1505" y="6349"/>
                    <a:pt x="1552" y="6338"/>
                    <a:pt x="1597" y="6314"/>
                  </a:cubicBezTo>
                  <a:lnTo>
                    <a:pt x="3248" y="5405"/>
                  </a:lnTo>
                  <a:lnTo>
                    <a:pt x="4918" y="6314"/>
                  </a:lnTo>
                  <a:cubicBezTo>
                    <a:pt x="4958" y="6338"/>
                    <a:pt x="5002" y="6349"/>
                    <a:pt x="5044" y="6349"/>
                  </a:cubicBezTo>
                  <a:cubicBezTo>
                    <a:pt x="5196" y="6349"/>
                    <a:pt x="5336" y="6209"/>
                    <a:pt x="5307" y="6036"/>
                  </a:cubicBezTo>
                  <a:lnTo>
                    <a:pt x="4992" y="4069"/>
                  </a:lnTo>
                  <a:lnTo>
                    <a:pt x="6346" y="2677"/>
                  </a:lnTo>
                  <a:cubicBezTo>
                    <a:pt x="6421" y="2603"/>
                    <a:pt x="6439" y="2492"/>
                    <a:pt x="6402" y="2399"/>
                  </a:cubicBezTo>
                  <a:cubicBezTo>
                    <a:pt x="6383" y="2306"/>
                    <a:pt x="6291" y="2232"/>
                    <a:pt x="6198" y="2213"/>
                  </a:cubicBezTo>
                  <a:lnTo>
                    <a:pt x="4324" y="1935"/>
                  </a:lnTo>
                  <a:lnTo>
                    <a:pt x="3489" y="154"/>
                  </a:lnTo>
                  <a:cubicBezTo>
                    <a:pt x="3443" y="52"/>
                    <a:pt x="3345" y="1"/>
                    <a:pt x="3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98"/>
            <p:cNvSpPr/>
            <p:nvPr/>
          </p:nvSpPr>
          <p:spPr>
            <a:xfrm>
              <a:off x="5311700" y="3172775"/>
              <a:ext cx="13950" cy="32275"/>
            </a:xfrm>
            <a:custGeom>
              <a:avLst/>
              <a:gdLst/>
              <a:ahLst/>
              <a:cxnLst/>
              <a:rect l="l" t="t" r="r" b="b"/>
              <a:pathLst>
                <a:path w="558" h="1291" extrusionOk="0">
                  <a:moveTo>
                    <a:pt x="279" y="1"/>
                  </a:moveTo>
                  <a:cubicBezTo>
                    <a:pt x="140" y="1"/>
                    <a:pt x="1" y="89"/>
                    <a:pt x="1" y="265"/>
                  </a:cubicBezTo>
                  <a:lnTo>
                    <a:pt x="1" y="1026"/>
                  </a:lnTo>
                  <a:cubicBezTo>
                    <a:pt x="1" y="1202"/>
                    <a:pt x="140" y="1290"/>
                    <a:pt x="279" y="1290"/>
                  </a:cubicBezTo>
                  <a:cubicBezTo>
                    <a:pt x="418" y="1290"/>
                    <a:pt x="557" y="1202"/>
                    <a:pt x="557" y="1026"/>
                  </a:cubicBezTo>
                  <a:lnTo>
                    <a:pt x="557" y="265"/>
                  </a:lnTo>
                  <a:cubicBezTo>
                    <a:pt x="557" y="89"/>
                    <a:pt x="418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98"/>
            <p:cNvSpPr/>
            <p:nvPr/>
          </p:nvSpPr>
          <p:spPr>
            <a:xfrm>
              <a:off x="5219800" y="3120550"/>
              <a:ext cx="35475" cy="19500"/>
            </a:xfrm>
            <a:custGeom>
              <a:avLst/>
              <a:gdLst/>
              <a:ahLst/>
              <a:cxnLst/>
              <a:rect l="l" t="t" r="r" b="b"/>
              <a:pathLst>
                <a:path w="1419" h="780" extrusionOk="0">
                  <a:moveTo>
                    <a:pt x="1022" y="1"/>
                  </a:moveTo>
                  <a:cubicBezTo>
                    <a:pt x="993" y="1"/>
                    <a:pt x="963" y="6"/>
                    <a:pt x="931" y="16"/>
                  </a:cubicBezTo>
                  <a:lnTo>
                    <a:pt x="281" y="257"/>
                  </a:lnTo>
                  <a:cubicBezTo>
                    <a:pt x="0" y="356"/>
                    <a:pt x="102" y="779"/>
                    <a:pt x="363" y="779"/>
                  </a:cubicBezTo>
                  <a:cubicBezTo>
                    <a:pt x="395" y="779"/>
                    <a:pt x="430" y="773"/>
                    <a:pt x="467" y="758"/>
                  </a:cubicBezTo>
                  <a:lnTo>
                    <a:pt x="1116" y="536"/>
                  </a:lnTo>
                  <a:cubicBezTo>
                    <a:pt x="1418" y="435"/>
                    <a:pt x="1295" y="1"/>
                    <a:pt x="1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98"/>
            <p:cNvSpPr/>
            <p:nvPr/>
          </p:nvSpPr>
          <p:spPr>
            <a:xfrm>
              <a:off x="5380225" y="3120550"/>
              <a:ext cx="35425" cy="19500"/>
            </a:xfrm>
            <a:custGeom>
              <a:avLst/>
              <a:gdLst/>
              <a:ahLst/>
              <a:cxnLst/>
              <a:rect l="l" t="t" r="r" b="b"/>
              <a:pathLst>
                <a:path w="1417" h="780" extrusionOk="0">
                  <a:moveTo>
                    <a:pt x="396" y="1"/>
                  </a:moveTo>
                  <a:cubicBezTo>
                    <a:pt x="123" y="1"/>
                    <a:pt x="0" y="435"/>
                    <a:pt x="302" y="536"/>
                  </a:cubicBezTo>
                  <a:lnTo>
                    <a:pt x="952" y="758"/>
                  </a:lnTo>
                  <a:cubicBezTo>
                    <a:pt x="988" y="773"/>
                    <a:pt x="1023" y="779"/>
                    <a:pt x="1055" y="779"/>
                  </a:cubicBezTo>
                  <a:cubicBezTo>
                    <a:pt x="1316" y="779"/>
                    <a:pt x="1416" y="356"/>
                    <a:pt x="1119" y="257"/>
                  </a:cubicBezTo>
                  <a:lnTo>
                    <a:pt x="488" y="16"/>
                  </a:lnTo>
                  <a:cubicBezTo>
                    <a:pt x="456" y="6"/>
                    <a:pt x="425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98"/>
            <p:cNvSpPr/>
            <p:nvPr/>
          </p:nvSpPr>
          <p:spPr>
            <a:xfrm>
              <a:off x="5356700" y="3018675"/>
              <a:ext cx="31050" cy="29000"/>
            </a:xfrm>
            <a:custGeom>
              <a:avLst/>
              <a:gdLst/>
              <a:ahLst/>
              <a:cxnLst/>
              <a:rect l="l" t="t" r="r" b="b"/>
              <a:pathLst>
                <a:path w="1242" h="1160" extrusionOk="0">
                  <a:moveTo>
                    <a:pt x="848" y="1"/>
                  </a:moveTo>
                  <a:cubicBezTo>
                    <a:pt x="778" y="1"/>
                    <a:pt x="707" y="30"/>
                    <a:pt x="650" y="102"/>
                  </a:cubicBezTo>
                  <a:lnTo>
                    <a:pt x="149" y="714"/>
                  </a:lnTo>
                  <a:cubicBezTo>
                    <a:pt x="0" y="881"/>
                    <a:pt x="130" y="1160"/>
                    <a:pt x="353" y="1160"/>
                  </a:cubicBezTo>
                  <a:cubicBezTo>
                    <a:pt x="446" y="1160"/>
                    <a:pt x="520" y="1123"/>
                    <a:pt x="575" y="1067"/>
                  </a:cubicBezTo>
                  <a:lnTo>
                    <a:pt x="1076" y="455"/>
                  </a:lnTo>
                  <a:cubicBezTo>
                    <a:pt x="1242" y="248"/>
                    <a:pt x="1049" y="1"/>
                    <a:pt x="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98"/>
            <p:cNvSpPr/>
            <p:nvPr/>
          </p:nvSpPr>
          <p:spPr>
            <a:xfrm>
              <a:off x="5252950" y="3021000"/>
              <a:ext cx="29100" cy="26675"/>
            </a:xfrm>
            <a:custGeom>
              <a:avLst/>
              <a:gdLst/>
              <a:ahLst/>
              <a:cxnLst/>
              <a:rect l="l" t="t" r="r" b="b"/>
              <a:pathLst>
                <a:path w="1164" h="1067" extrusionOk="0">
                  <a:moveTo>
                    <a:pt x="390" y="0"/>
                  </a:moveTo>
                  <a:cubicBezTo>
                    <a:pt x="190" y="0"/>
                    <a:pt x="1" y="248"/>
                    <a:pt x="180" y="454"/>
                  </a:cubicBezTo>
                  <a:lnTo>
                    <a:pt x="606" y="974"/>
                  </a:lnTo>
                  <a:cubicBezTo>
                    <a:pt x="662" y="1030"/>
                    <a:pt x="736" y="1067"/>
                    <a:pt x="811" y="1067"/>
                  </a:cubicBezTo>
                  <a:cubicBezTo>
                    <a:pt x="1052" y="1067"/>
                    <a:pt x="1163" y="788"/>
                    <a:pt x="1033" y="621"/>
                  </a:cubicBezTo>
                  <a:lnTo>
                    <a:pt x="588" y="102"/>
                  </a:lnTo>
                  <a:cubicBezTo>
                    <a:pt x="531" y="30"/>
                    <a:pt x="460" y="0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98"/>
          <p:cNvGrpSpPr/>
          <p:nvPr/>
        </p:nvGrpSpPr>
        <p:grpSpPr>
          <a:xfrm>
            <a:off x="6321950" y="3411261"/>
            <a:ext cx="363500" cy="361815"/>
            <a:chOff x="5182275" y="4624200"/>
            <a:chExt cx="582625" cy="579925"/>
          </a:xfrm>
        </p:grpSpPr>
        <p:sp>
          <p:nvSpPr>
            <p:cNvPr id="821" name="Google Shape;821;p98"/>
            <p:cNvSpPr/>
            <p:nvPr/>
          </p:nvSpPr>
          <p:spPr>
            <a:xfrm>
              <a:off x="5182275" y="4624200"/>
              <a:ext cx="491250" cy="579925"/>
            </a:xfrm>
            <a:custGeom>
              <a:avLst/>
              <a:gdLst/>
              <a:ahLst/>
              <a:cxnLst/>
              <a:rect l="l" t="t" r="r" b="b"/>
              <a:pathLst>
                <a:path w="19650" h="23197" extrusionOk="0">
                  <a:moveTo>
                    <a:pt x="17794" y="7240"/>
                  </a:moveTo>
                  <a:cubicBezTo>
                    <a:pt x="18444" y="7240"/>
                    <a:pt x="18982" y="7778"/>
                    <a:pt x="18982" y="8427"/>
                  </a:cubicBezTo>
                  <a:cubicBezTo>
                    <a:pt x="18982" y="9077"/>
                    <a:pt x="18444" y="9596"/>
                    <a:pt x="17794" y="9596"/>
                  </a:cubicBezTo>
                  <a:lnTo>
                    <a:pt x="17757" y="9596"/>
                  </a:lnTo>
                  <a:lnTo>
                    <a:pt x="17757" y="7240"/>
                  </a:lnTo>
                  <a:close/>
                  <a:moveTo>
                    <a:pt x="2060" y="5384"/>
                  </a:moveTo>
                  <a:lnTo>
                    <a:pt x="2060" y="11340"/>
                  </a:lnTo>
                  <a:cubicBezTo>
                    <a:pt x="1207" y="11229"/>
                    <a:pt x="687" y="10765"/>
                    <a:pt x="687" y="10097"/>
                  </a:cubicBezTo>
                  <a:lnTo>
                    <a:pt x="687" y="6665"/>
                  </a:lnTo>
                  <a:cubicBezTo>
                    <a:pt x="687" y="5904"/>
                    <a:pt x="1337" y="5384"/>
                    <a:pt x="2060" y="5384"/>
                  </a:cubicBezTo>
                  <a:close/>
                  <a:moveTo>
                    <a:pt x="3563" y="5384"/>
                  </a:moveTo>
                  <a:lnTo>
                    <a:pt x="3563" y="11377"/>
                  </a:lnTo>
                  <a:lnTo>
                    <a:pt x="2747" y="11377"/>
                  </a:lnTo>
                  <a:lnTo>
                    <a:pt x="2747" y="5384"/>
                  </a:lnTo>
                  <a:close/>
                  <a:moveTo>
                    <a:pt x="6495" y="5384"/>
                  </a:moveTo>
                  <a:lnTo>
                    <a:pt x="6495" y="11377"/>
                  </a:lnTo>
                  <a:lnTo>
                    <a:pt x="4250" y="11377"/>
                  </a:lnTo>
                  <a:lnTo>
                    <a:pt x="4250" y="5384"/>
                  </a:lnTo>
                  <a:close/>
                  <a:moveTo>
                    <a:pt x="14232" y="1878"/>
                  </a:moveTo>
                  <a:lnTo>
                    <a:pt x="14232" y="14958"/>
                  </a:lnTo>
                  <a:lnTo>
                    <a:pt x="7181" y="11470"/>
                  </a:lnTo>
                  <a:lnTo>
                    <a:pt x="7200" y="5366"/>
                  </a:lnTo>
                  <a:lnTo>
                    <a:pt x="14232" y="1878"/>
                  </a:lnTo>
                  <a:close/>
                  <a:moveTo>
                    <a:pt x="16718" y="0"/>
                  </a:moveTo>
                  <a:cubicBezTo>
                    <a:pt x="16576" y="0"/>
                    <a:pt x="16431" y="31"/>
                    <a:pt x="16291" y="96"/>
                  </a:cubicBezTo>
                  <a:lnTo>
                    <a:pt x="6940" y="4716"/>
                  </a:lnTo>
                  <a:cubicBezTo>
                    <a:pt x="6928" y="4710"/>
                    <a:pt x="6371" y="4708"/>
                    <a:pt x="5635" y="4708"/>
                  </a:cubicBezTo>
                  <a:cubicBezTo>
                    <a:pt x="4161" y="4708"/>
                    <a:pt x="1968" y="4716"/>
                    <a:pt x="1968" y="4716"/>
                  </a:cubicBezTo>
                  <a:cubicBezTo>
                    <a:pt x="892" y="4716"/>
                    <a:pt x="1" y="5588"/>
                    <a:pt x="1" y="6665"/>
                  </a:cubicBezTo>
                  <a:lnTo>
                    <a:pt x="1" y="10097"/>
                  </a:lnTo>
                  <a:cubicBezTo>
                    <a:pt x="1" y="10654"/>
                    <a:pt x="242" y="11155"/>
                    <a:pt x="669" y="11507"/>
                  </a:cubicBezTo>
                  <a:cubicBezTo>
                    <a:pt x="1096" y="11841"/>
                    <a:pt x="1671" y="12045"/>
                    <a:pt x="2376" y="12045"/>
                  </a:cubicBezTo>
                  <a:lnTo>
                    <a:pt x="3563" y="12045"/>
                  </a:lnTo>
                  <a:lnTo>
                    <a:pt x="2283" y="15886"/>
                  </a:lnTo>
                  <a:cubicBezTo>
                    <a:pt x="2191" y="16139"/>
                    <a:pt x="2406" y="16321"/>
                    <a:pt x="2617" y="16321"/>
                  </a:cubicBezTo>
                  <a:cubicBezTo>
                    <a:pt x="2747" y="16321"/>
                    <a:pt x="2876" y="16252"/>
                    <a:pt x="2933" y="16090"/>
                  </a:cubicBezTo>
                  <a:lnTo>
                    <a:pt x="4268" y="12045"/>
                  </a:lnTo>
                  <a:lnTo>
                    <a:pt x="6513" y="12045"/>
                  </a:lnTo>
                  <a:lnTo>
                    <a:pt x="6513" y="21118"/>
                  </a:lnTo>
                  <a:cubicBezTo>
                    <a:pt x="6513" y="21879"/>
                    <a:pt x="5864" y="22510"/>
                    <a:pt x="5085" y="22510"/>
                  </a:cubicBezTo>
                  <a:cubicBezTo>
                    <a:pt x="4732" y="22510"/>
                    <a:pt x="4398" y="22380"/>
                    <a:pt x="4139" y="22139"/>
                  </a:cubicBezTo>
                  <a:lnTo>
                    <a:pt x="2339" y="20506"/>
                  </a:lnTo>
                  <a:cubicBezTo>
                    <a:pt x="1949" y="20153"/>
                    <a:pt x="1782" y="19615"/>
                    <a:pt x="1931" y="19114"/>
                  </a:cubicBezTo>
                  <a:lnTo>
                    <a:pt x="2302" y="18001"/>
                  </a:lnTo>
                  <a:cubicBezTo>
                    <a:pt x="2383" y="17745"/>
                    <a:pt x="2158" y="17562"/>
                    <a:pt x="1947" y="17562"/>
                  </a:cubicBezTo>
                  <a:cubicBezTo>
                    <a:pt x="1821" y="17562"/>
                    <a:pt x="1701" y="17626"/>
                    <a:pt x="1652" y="17778"/>
                  </a:cubicBezTo>
                  <a:lnTo>
                    <a:pt x="1281" y="18910"/>
                  </a:lnTo>
                  <a:cubicBezTo>
                    <a:pt x="1281" y="18910"/>
                    <a:pt x="1281" y="18910"/>
                    <a:pt x="1281" y="18929"/>
                  </a:cubicBezTo>
                  <a:cubicBezTo>
                    <a:pt x="1059" y="19689"/>
                    <a:pt x="1300" y="20487"/>
                    <a:pt x="1875" y="21007"/>
                  </a:cubicBezTo>
                  <a:lnTo>
                    <a:pt x="3693" y="22658"/>
                  </a:lnTo>
                  <a:cubicBezTo>
                    <a:pt x="4064" y="22992"/>
                    <a:pt x="4565" y="23196"/>
                    <a:pt x="5085" y="23196"/>
                  </a:cubicBezTo>
                  <a:cubicBezTo>
                    <a:pt x="6217" y="23196"/>
                    <a:pt x="7181" y="22250"/>
                    <a:pt x="7181" y="21118"/>
                  </a:cubicBezTo>
                  <a:lnTo>
                    <a:pt x="7181" y="12231"/>
                  </a:lnTo>
                  <a:lnTo>
                    <a:pt x="16273" y="16739"/>
                  </a:lnTo>
                  <a:cubicBezTo>
                    <a:pt x="16412" y="16805"/>
                    <a:pt x="16558" y="16835"/>
                    <a:pt x="16701" y="16835"/>
                  </a:cubicBezTo>
                  <a:cubicBezTo>
                    <a:pt x="17246" y="16835"/>
                    <a:pt x="17757" y="16399"/>
                    <a:pt x="17757" y="15812"/>
                  </a:cubicBezTo>
                  <a:lnTo>
                    <a:pt x="17757" y="10264"/>
                  </a:lnTo>
                  <a:cubicBezTo>
                    <a:pt x="17776" y="10283"/>
                    <a:pt x="17776" y="10283"/>
                    <a:pt x="17794" y="10283"/>
                  </a:cubicBezTo>
                  <a:cubicBezTo>
                    <a:pt x="18815" y="10283"/>
                    <a:pt x="19650" y="9429"/>
                    <a:pt x="19650" y="8427"/>
                  </a:cubicBezTo>
                  <a:cubicBezTo>
                    <a:pt x="19650" y="7407"/>
                    <a:pt x="18815" y="6572"/>
                    <a:pt x="17794" y="6572"/>
                  </a:cubicBezTo>
                  <a:lnTo>
                    <a:pt x="17757" y="6572"/>
                  </a:lnTo>
                  <a:lnTo>
                    <a:pt x="17757" y="4086"/>
                  </a:lnTo>
                  <a:cubicBezTo>
                    <a:pt x="17757" y="3863"/>
                    <a:pt x="17590" y="3752"/>
                    <a:pt x="17423" y="3752"/>
                  </a:cubicBezTo>
                  <a:cubicBezTo>
                    <a:pt x="17256" y="3752"/>
                    <a:pt x="17089" y="3863"/>
                    <a:pt x="17089" y="4086"/>
                  </a:cubicBezTo>
                  <a:lnTo>
                    <a:pt x="17089" y="15812"/>
                  </a:lnTo>
                  <a:cubicBezTo>
                    <a:pt x="17089" y="16015"/>
                    <a:pt x="16918" y="16162"/>
                    <a:pt x="16737" y="16162"/>
                  </a:cubicBezTo>
                  <a:cubicBezTo>
                    <a:pt x="16687" y="16162"/>
                    <a:pt x="16636" y="16151"/>
                    <a:pt x="16588" y="16127"/>
                  </a:cubicBezTo>
                  <a:lnTo>
                    <a:pt x="14918" y="15292"/>
                  </a:lnTo>
                  <a:lnTo>
                    <a:pt x="14918" y="1544"/>
                  </a:lnTo>
                  <a:lnTo>
                    <a:pt x="16588" y="709"/>
                  </a:lnTo>
                  <a:cubicBezTo>
                    <a:pt x="16636" y="685"/>
                    <a:pt x="16687" y="674"/>
                    <a:pt x="16737" y="674"/>
                  </a:cubicBezTo>
                  <a:cubicBezTo>
                    <a:pt x="16918" y="674"/>
                    <a:pt x="17089" y="820"/>
                    <a:pt x="17089" y="1024"/>
                  </a:cubicBezTo>
                  <a:lnTo>
                    <a:pt x="17089" y="2119"/>
                  </a:lnTo>
                  <a:cubicBezTo>
                    <a:pt x="17089" y="2341"/>
                    <a:pt x="17256" y="2453"/>
                    <a:pt x="17423" y="2453"/>
                  </a:cubicBezTo>
                  <a:cubicBezTo>
                    <a:pt x="17590" y="2453"/>
                    <a:pt x="17757" y="2341"/>
                    <a:pt x="17757" y="2119"/>
                  </a:cubicBezTo>
                  <a:lnTo>
                    <a:pt x="17757" y="1024"/>
                  </a:lnTo>
                  <a:cubicBezTo>
                    <a:pt x="17757" y="437"/>
                    <a:pt x="17257" y="0"/>
                    <a:pt x="16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98"/>
            <p:cNvSpPr/>
            <p:nvPr/>
          </p:nvSpPr>
          <p:spPr>
            <a:xfrm>
              <a:off x="5695300" y="4826050"/>
              <a:ext cx="69600" cy="17200"/>
            </a:xfrm>
            <a:custGeom>
              <a:avLst/>
              <a:gdLst/>
              <a:ahLst/>
              <a:cxnLst/>
              <a:rect l="l" t="t" r="r" b="b"/>
              <a:pathLst>
                <a:path w="2784" h="688" extrusionOk="0">
                  <a:moveTo>
                    <a:pt x="446" y="1"/>
                  </a:moveTo>
                  <a:cubicBezTo>
                    <a:pt x="1" y="1"/>
                    <a:pt x="1" y="687"/>
                    <a:pt x="446" y="687"/>
                  </a:cubicBezTo>
                  <a:lnTo>
                    <a:pt x="2339" y="687"/>
                  </a:lnTo>
                  <a:cubicBezTo>
                    <a:pt x="2784" y="687"/>
                    <a:pt x="2784" y="1"/>
                    <a:pt x="2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98"/>
            <p:cNvSpPr/>
            <p:nvPr/>
          </p:nvSpPr>
          <p:spPr>
            <a:xfrm>
              <a:off x="5668875" y="4733850"/>
              <a:ext cx="63675" cy="52325"/>
            </a:xfrm>
            <a:custGeom>
              <a:avLst/>
              <a:gdLst/>
              <a:ahLst/>
              <a:cxnLst/>
              <a:rect l="l" t="t" r="r" b="b"/>
              <a:pathLst>
                <a:path w="2547" h="2093" extrusionOk="0">
                  <a:moveTo>
                    <a:pt x="2054" y="1"/>
                  </a:moveTo>
                  <a:cubicBezTo>
                    <a:pt x="1982" y="1"/>
                    <a:pt x="1907" y="27"/>
                    <a:pt x="1837" y="89"/>
                  </a:cubicBezTo>
                  <a:lnTo>
                    <a:pt x="223" y="1499"/>
                  </a:lnTo>
                  <a:cubicBezTo>
                    <a:pt x="0" y="1703"/>
                    <a:pt x="149" y="2093"/>
                    <a:pt x="445" y="2093"/>
                  </a:cubicBezTo>
                  <a:cubicBezTo>
                    <a:pt x="520" y="2093"/>
                    <a:pt x="612" y="2074"/>
                    <a:pt x="668" y="2019"/>
                  </a:cubicBezTo>
                  <a:lnTo>
                    <a:pt x="2282" y="609"/>
                  </a:lnTo>
                  <a:cubicBezTo>
                    <a:pt x="2546" y="374"/>
                    <a:pt x="2324" y="1"/>
                    <a:pt x="20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98"/>
            <p:cNvSpPr/>
            <p:nvPr/>
          </p:nvSpPr>
          <p:spPr>
            <a:xfrm>
              <a:off x="5667850" y="4883200"/>
              <a:ext cx="64675" cy="52250"/>
            </a:xfrm>
            <a:custGeom>
              <a:avLst/>
              <a:gdLst/>
              <a:ahLst/>
              <a:cxnLst/>
              <a:rect l="l" t="t" r="r" b="b"/>
              <a:pathLst>
                <a:path w="2587" h="2090" extrusionOk="0">
                  <a:moveTo>
                    <a:pt x="499" y="1"/>
                  </a:moveTo>
                  <a:cubicBezTo>
                    <a:pt x="234" y="1"/>
                    <a:pt x="0" y="371"/>
                    <a:pt x="264" y="590"/>
                  </a:cubicBezTo>
                  <a:lnTo>
                    <a:pt x="1878" y="2001"/>
                  </a:lnTo>
                  <a:cubicBezTo>
                    <a:pt x="1944" y="2063"/>
                    <a:pt x="2017" y="2089"/>
                    <a:pt x="2088" y="2089"/>
                  </a:cubicBezTo>
                  <a:cubicBezTo>
                    <a:pt x="2353" y="2089"/>
                    <a:pt x="2587" y="1719"/>
                    <a:pt x="2323" y="1500"/>
                  </a:cubicBezTo>
                  <a:lnTo>
                    <a:pt x="709" y="90"/>
                  </a:lnTo>
                  <a:cubicBezTo>
                    <a:pt x="643" y="27"/>
                    <a:pt x="570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98"/>
          <p:cNvGrpSpPr/>
          <p:nvPr/>
        </p:nvGrpSpPr>
        <p:grpSpPr>
          <a:xfrm>
            <a:off x="6341391" y="1977914"/>
            <a:ext cx="324618" cy="378541"/>
            <a:chOff x="6085400" y="4640400"/>
            <a:chExt cx="483350" cy="563725"/>
          </a:xfrm>
        </p:grpSpPr>
        <p:sp>
          <p:nvSpPr>
            <p:cNvPr id="826" name="Google Shape;826;p98"/>
            <p:cNvSpPr/>
            <p:nvPr/>
          </p:nvSpPr>
          <p:spPr>
            <a:xfrm>
              <a:off x="6085400" y="4745350"/>
              <a:ext cx="483350" cy="458775"/>
            </a:xfrm>
            <a:custGeom>
              <a:avLst/>
              <a:gdLst/>
              <a:ahLst/>
              <a:cxnLst/>
              <a:rect l="l" t="t" r="r" b="b"/>
              <a:pathLst>
                <a:path w="19334" h="18351" extrusionOk="0">
                  <a:moveTo>
                    <a:pt x="18202" y="650"/>
                  </a:moveTo>
                  <a:cubicBezTo>
                    <a:pt x="18462" y="650"/>
                    <a:pt x="18666" y="854"/>
                    <a:pt x="18666" y="1113"/>
                  </a:cubicBezTo>
                  <a:lnTo>
                    <a:pt x="18666" y="3507"/>
                  </a:lnTo>
                  <a:lnTo>
                    <a:pt x="14120" y="3507"/>
                  </a:lnTo>
                  <a:lnTo>
                    <a:pt x="14120" y="1113"/>
                  </a:lnTo>
                  <a:cubicBezTo>
                    <a:pt x="14120" y="854"/>
                    <a:pt x="14324" y="650"/>
                    <a:pt x="14565" y="650"/>
                  </a:cubicBezTo>
                  <a:close/>
                  <a:moveTo>
                    <a:pt x="1132" y="0"/>
                  </a:moveTo>
                  <a:cubicBezTo>
                    <a:pt x="502" y="0"/>
                    <a:pt x="1" y="501"/>
                    <a:pt x="1" y="1113"/>
                  </a:cubicBezTo>
                  <a:lnTo>
                    <a:pt x="1" y="8702"/>
                  </a:lnTo>
                  <a:cubicBezTo>
                    <a:pt x="1" y="11281"/>
                    <a:pt x="1021" y="13712"/>
                    <a:pt x="2839" y="15530"/>
                  </a:cubicBezTo>
                  <a:cubicBezTo>
                    <a:pt x="4658" y="17348"/>
                    <a:pt x="7088" y="18350"/>
                    <a:pt x="9667" y="18350"/>
                  </a:cubicBezTo>
                  <a:cubicBezTo>
                    <a:pt x="10706" y="18350"/>
                    <a:pt x="11708" y="18183"/>
                    <a:pt x="12673" y="17868"/>
                  </a:cubicBezTo>
                  <a:cubicBezTo>
                    <a:pt x="13043" y="17750"/>
                    <a:pt x="12910" y="17219"/>
                    <a:pt x="12577" y="17219"/>
                  </a:cubicBezTo>
                  <a:cubicBezTo>
                    <a:pt x="12543" y="17219"/>
                    <a:pt x="12507" y="17225"/>
                    <a:pt x="12469" y="17237"/>
                  </a:cubicBezTo>
                  <a:cubicBezTo>
                    <a:pt x="11560" y="17534"/>
                    <a:pt x="10632" y="17682"/>
                    <a:pt x="9667" y="17682"/>
                  </a:cubicBezTo>
                  <a:cubicBezTo>
                    <a:pt x="4695" y="17682"/>
                    <a:pt x="669" y="13656"/>
                    <a:pt x="669" y="8702"/>
                  </a:cubicBezTo>
                  <a:lnTo>
                    <a:pt x="669" y="4175"/>
                  </a:lnTo>
                  <a:lnTo>
                    <a:pt x="3006" y="4175"/>
                  </a:lnTo>
                  <a:cubicBezTo>
                    <a:pt x="3433" y="4175"/>
                    <a:pt x="3433" y="3507"/>
                    <a:pt x="3006" y="3507"/>
                  </a:cubicBezTo>
                  <a:lnTo>
                    <a:pt x="669" y="3507"/>
                  </a:lnTo>
                  <a:lnTo>
                    <a:pt x="669" y="1113"/>
                  </a:lnTo>
                  <a:cubicBezTo>
                    <a:pt x="669" y="854"/>
                    <a:pt x="873" y="650"/>
                    <a:pt x="1114" y="650"/>
                  </a:cubicBezTo>
                  <a:lnTo>
                    <a:pt x="4750" y="650"/>
                  </a:lnTo>
                  <a:cubicBezTo>
                    <a:pt x="5010" y="650"/>
                    <a:pt x="5214" y="854"/>
                    <a:pt x="5214" y="1113"/>
                  </a:cubicBezTo>
                  <a:lnTo>
                    <a:pt x="5214" y="3507"/>
                  </a:lnTo>
                  <a:lnTo>
                    <a:pt x="4639" y="3507"/>
                  </a:lnTo>
                  <a:cubicBezTo>
                    <a:pt x="4212" y="3507"/>
                    <a:pt x="4212" y="4175"/>
                    <a:pt x="4639" y="4175"/>
                  </a:cubicBezTo>
                  <a:lnTo>
                    <a:pt x="5214" y="4175"/>
                  </a:lnTo>
                  <a:lnTo>
                    <a:pt x="5214" y="8702"/>
                  </a:lnTo>
                  <a:cubicBezTo>
                    <a:pt x="5214" y="9889"/>
                    <a:pt x="5678" y="11021"/>
                    <a:pt x="6532" y="11856"/>
                  </a:cubicBezTo>
                  <a:cubicBezTo>
                    <a:pt x="7369" y="12693"/>
                    <a:pt x="8473" y="13156"/>
                    <a:pt x="9636" y="13156"/>
                  </a:cubicBezTo>
                  <a:cubicBezTo>
                    <a:pt x="9659" y="13156"/>
                    <a:pt x="9681" y="13155"/>
                    <a:pt x="9704" y="13155"/>
                  </a:cubicBezTo>
                  <a:cubicBezTo>
                    <a:pt x="12135" y="13136"/>
                    <a:pt x="14120" y="11114"/>
                    <a:pt x="14120" y="8646"/>
                  </a:cubicBezTo>
                  <a:lnTo>
                    <a:pt x="14120" y="4175"/>
                  </a:lnTo>
                  <a:lnTo>
                    <a:pt x="18666" y="4175"/>
                  </a:lnTo>
                  <a:lnTo>
                    <a:pt x="18666" y="8702"/>
                  </a:lnTo>
                  <a:cubicBezTo>
                    <a:pt x="18666" y="12023"/>
                    <a:pt x="16848" y="15066"/>
                    <a:pt x="13916" y="16625"/>
                  </a:cubicBezTo>
                  <a:cubicBezTo>
                    <a:pt x="13595" y="16801"/>
                    <a:pt x="13788" y="17255"/>
                    <a:pt x="14085" y="17255"/>
                  </a:cubicBezTo>
                  <a:cubicBezTo>
                    <a:pt x="14132" y="17255"/>
                    <a:pt x="14181" y="17243"/>
                    <a:pt x="14232" y="17218"/>
                  </a:cubicBezTo>
                  <a:cubicBezTo>
                    <a:pt x="17386" y="15530"/>
                    <a:pt x="19334" y="12264"/>
                    <a:pt x="19334" y="8702"/>
                  </a:cubicBezTo>
                  <a:lnTo>
                    <a:pt x="19334" y="1113"/>
                  </a:lnTo>
                  <a:cubicBezTo>
                    <a:pt x="19315" y="501"/>
                    <a:pt x="18814" y="0"/>
                    <a:pt x="18202" y="0"/>
                  </a:cubicBezTo>
                  <a:lnTo>
                    <a:pt x="14565" y="0"/>
                  </a:lnTo>
                  <a:cubicBezTo>
                    <a:pt x="13953" y="0"/>
                    <a:pt x="13452" y="501"/>
                    <a:pt x="13452" y="1113"/>
                  </a:cubicBezTo>
                  <a:lnTo>
                    <a:pt x="13452" y="8646"/>
                  </a:lnTo>
                  <a:cubicBezTo>
                    <a:pt x="13452" y="10743"/>
                    <a:pt x="11782" y="12469"/>
                    <a:pt x="9704" y="12487"/>
                  </a:cubicBezTo>
                  <a:cubicBezTo>
                    <a:pt x="9681" y="12487"/>
                    <a:pt x="9658" y="12488"/>
                    <a:pt x="9635" y="12488"/>
                  </a:cubicBezTo>
                  <a:cubicBezTo>
                    <a:pt x="8640" y="12488"/>
                    <a:pt x="7703" y="12099"/>
                    <a:pt x="6995" y="11392"/>
                  </a:cubicBezTo>
                  <a:cubicBezTo>
                    <a:pt x="6272" y="10669"/>
                    <a:pt x="5882" y="9723"/>
                    <a:pt x="5882" y="8702"/>
                  </a:cubicBezTo>
                  <a:lnTo>
                    <a:pt x="5882" y="1113"/>
                  </a:lnTo>
                  <a:cubicBezTo>
                    <a:pt x="5882" y="501"/>
                    <a:pt x="5363" y="0"/>
                    <a:pt x="4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98"/>
            <p:cNvSpPr/>
            <p:nvPr/>
          </p:nvSpPr>
          <p:spPr>
            <a:xfrm>
              <a:off x="6316400" y="5097675"/>
              <a:ext cx="151100" cy="66075"/>
            </a:xfrm>
            <a:custGeom>
              <a:avLst/>
              <a:gdLst/>
              <a:ahLst/>
              <a:cxnLst/>
              <a:rect l="l" t="t" r="r" b="b"/>
              <a:pathLst>
                <a:path w="6044" h="2643" extrusionOk="0">
                  <a:moveTo>
                    <a:pt x="5564" y="1"/>
                  </a:moveTo>
                  <a:cubicBezTo>
                    <a:pt x="5497" y="1"/>
                    <a:pt x="5428" y="25"/>
                    <a:pt x="5363" y="82"/>
                  </a:cubicBezTo>
                  <a:cubicBezTo>
                    <a:pt x="4008" y="1307"/>
                    <a:pt x="2246" y="1994"/>
                    <a:pt x="427" y="1994"/>
                  </a:cubicBezTo>
                  <a:cubicBezTo>
                    <a:pt x="0" y="1994"/>
                    <a:pt x="0" y="2643"/>
                    <a:pt x="427" y="2643"/>
                  </a:cubicBezTo>
                  <a:cubicBezTo>
                    <a:pt x="2413" y="2643"/>
                    <a:pt x="4324" y="1919"/>
                    <a:pt x="5808" y="583"/>
                  </a:cubicBezTo>
                  <a:cubicBezTo>
                    <a:pt x="6044" y="362"/>
                    <a:pt x="5823" y="1"/>
                    <a:pt x="5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98"/>
            <p:cNvSpPr/>
            <p:nvPr/>
          </p:nvSpPr>
          <p:spPr>
            <a:xfrm>
              <a:off x="6112775" y="4675175"/>
              <a:ext cx="16725" cy="43300"/>
            </a:xfrm>
            <a:custGeom>
              <a:avLst/>
              <a:gdLst/>
              <a:ahLst/>
              <a:cxnLst/>
              <a:rect l="l" t="t" r="r" b="b"/>
              <a:pathLst>
                <a:path w="669" h="1732" extrusionOk="0">
                  <a:moveTo>
                    <a:pt x="334" y="1"/>
                  </a:moveTo>
                  <a:cubicBezTo>
                    <a:pt x="167" y="1"/>
                    <a:pt x="0" y="108"/>
                    <a:pt x="0" y="321"/>
                  </a:cubicBezTo>
                  <a:lnTo>
                    <a:pt x="0" y="1397"/>
                  </a:lnTo>
                  <a:cubicBezTo>
                    <a:pt x="0" y="1583"/>
                    <a:pt x="149" y="1731"/>
                    <a:pt x="334" y="1731"/>
                  </a:cubicBezTo>
                  <a:cubicBezTo>
                    <a:pt x="520" y="1731"/>
                    <a:pt x="668" y="1583"/>
                    <a:pt x="668" y="1397"/>
                  </a:cubicBezTo>
                  <a:lnTo>
                    <a:pt x="668" y="321"/>
                  </a:lnTo>
                  <a:cubicBezTo>
                    <a:pt x="668" y="108"/>
                    <a:pt x="501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98"/>
            <p:cNvSpPr/>
            <p:nvPr/>
          </p:nvSpPr>
          <p:spPr>
            <a:xfrm>
              <a:off x="6150350" y="4640400"/>
              <a:ext cx="16250" cy="78075"/>
            </a:xfrm>
            <a:custGeom>
              <a:avLst/>
              <a:gdLst/>
              <a:ahLst/>
              <a:cxnLst/>
              <a:rect l="l" t="t" r="r" b="b"/>
              <a:pathLst>
                <a:path w="650" h="3123" extrusionOk="0">
                  <a:moveTo>
                    <a:pt x="325" y="0"/>
                  </a:moveTo>
                  <a:cubicBezTo>
                    <a:pt x="163" y="0"/>
                    <a:pt x="0" y="107"/>
                    <a:pt x="0" y="320"/>
                  </a:cubicBezTo>
                  <a:lnTo>
                    <a:pt x="0" y="2788"/>
                  </a:lnTo>
                  <a:cubicBezTo>
                    <a:pt x="0" y="2974"/>
                    <a:pt x="149" y="3122"/>
                    <a:pt x="316" y="3122"/>
                  </a:cubicBezTo>
                  <a:cubicBezTo>
                    <a:pt x="501" y="3122"/>
                    <a:pt x="650" y="2974"/>
                    <a:pt x="650" y="2788"/>
                  </a:cubicBezTo>
                  <a:lnTo>
                    <a:pt x="650" y="320"/>
                  </a:lnTo>
                  <a:cubicBezTo>
                    <a:pt x="650" y="107"/>
                    <a:pt x="487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98"/>
            <p:cNvSpPr/>
            <p:nvPr/>
          </p:nvSpPr>
          <p:spPr>
            <a:xfrm>
              <a:off x="6187450" y="4675175"/>
              <a:ext cx="16725" cy="43300"/>
            </a:xfrm>
            <a:custGeom>
              <a:avLst/>
              <a:gdLst/>
              <a:ahLst/>
              <a:cxnLst/>
              <a:rect l="l" t="t" r="r" b="b"/>
              <a:pathLst>
                <a:path w="669" h="1732" extrusionOk="0">
                  <a:moveTo>
                    <a:pt x="334" y="1"/>
                  </a:moveTo>
                  <a:cubicBezTo>
                    <a:pt x="167" y="1"/>
                    <a:pt x="0" y="108"/>
                    <a:pt x="0" y="321"/>
                  </a:cubicBezTo>
                  <a:lnTo>
                    <a:pt x="0" y="1397"/>
                  </a:lnTo>
                  <a:cubicBezTo>
                    <a:pt x="0" y="1583"/>
                    <a:pt x="149" y="1731"/>
                    <a:pt x="334" y="1731"/>
                  </a:cubicBezTo>
                  <a:cubicBezTo>
                    <a:pt x="520" y="1731"/>
                    <a:pt x="668" y="1583"/>
                    <a:pt x="668" y="1397"/>
                  </a:cubicBezTo>
                  <a:lnTo>
                    <a:pt x="668" y="321"/>
                  </a:lnTo>
                  <a:cubicBezTo>
                    <a:pt x="668" y="108"/>
                    <a:pt x="501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98"/>
            <p:cNvSpPr/>
            <p:nvPr/>
          </p:nvSpPr>
          <p:spPr>
            <a:xfrm>
              <a:off x="6449050" y="4675175"/>
              <a:ext cx="16275" cy="43300"/>
            </a:xfrm>
            <a:custGeom>
              <a:avLst/>
              <a:gdLst/>
              <a:ahLst/>
              <a:cxnLst/>
              <a:rect l="l" t="t" r="r" b="b"/>
              <a:pathLst>
                <a:path w="651" h="1732" extrusionOk="0">
                  <a:moveTo>
                    <a:pt x="326" y="1"/>
                  </a:moveTo>
                  <a:cubicBezTo>
                    <a:pt x="163" y="1"/>
                    <a:pt x="1" y="108"/>
                    <a:pt x="1" y="321"/>
                  </a:cubicBezTo>
                  <a:lnTo>
                    <a:pt x="1" y="1397"/>
                  </a:lnTo>
                  <a:cubicBezTo>
                    <a:pt x="1" y="1583"/>
                    <a:pt x="149" y="1731"/>
                    <a:pt x="316" y="1731"/>
                  </a:cubicBezTo>
                  <a:cubicBezTo>
                    <a:pt x="502" y="1731"/>
                    <a:pt x="650" y="1583"/>
                    <a:pt x="650" y="1397"/>
                  </a:cubicBezTo>
                  <a:lnTo>
                    <a:pt x="650" y="321"/>
                  </a:lnTo>
                  <a:cubicBezTo>
                    <a:pt x="650" y="108"/>
                    <a:pt x="488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98"/>
            <p:cNvSpPr/>
            <p:nvPr/>
          </p:nvSpPr>
          <p:spPr>
            <a:xfrm>
              <a:off x="6486175" y="4640400"/>
              <a:ext cx="16725" cy="78075"/>
            </a:xfrm>
            <a:custGeom>
              <a:avLst/>
              <a:gdLst/>
              <a:ahLst/>
              <a:cxnLst/>
              <a:rect l="l" t="t" r="r" b="b"/>
              <a:pathLst>
                <a:path w="669" h="3123" extrusionOk="0">
                  <a:moveTo>
                    <a:pt x="334" y="0"/>
                  </a:moveTo>
                  <a:cubicBezTo>
                    <a:pt x="167" y="0"/>
                    <a:pt x="0" y="107"/>
                    <a:pt x="0" y="320"/>
                  </a:cubicBezTo>
                  <a:lnTo>
                    <a:pt x="0" y="2788"/>
                  </a:lnTo>
                  <a:cubicBezTo>
                    <a:pt x="0" y="2974"/>
                    <a:pt x="149" y="3122"/>
                    <a:pt x="334" y="3122"/>
                  </a:cubicBezTo>
                  <a:cubicBezTo>
                    <a:pt x="520" y="3122"/>
                    <a:pt x="668" y="2974"/>
                    <a:pt x="668" y="2788"/>
                  </a:cubicBezTo>
                  <a:lnTo>
                    <a:pt x="668" y="320"/>
                  </a:lnTo>
                  <a:cubicBezTo>
                    <a:pt x="668" y="107"/>
                    <a:pt x="501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98"/>
            <p:cNvSpPr/>
            <p:nvPr/>
          </p:nvSpPr>
          <p:spPr>
            <a:xfrm>
              <a:off x="6523750" y="4675175"/>
              <a:ext cx="16250" cy="43300"/>
            </a:xfrm>
            <a:custGeom>
              <a:avLst/>
              <a:gdLst/>
              <a:ahLst/>
              <a:cxnLst/>
              <a:rect l="l" t="t" r="r" b="b"/>
              <a:pathLst>
                <a:path w="650" h="1732" extrusionOk="0">
                  <a:moveTo>
                    <a:pt x="325" y="1"/>
                  </a:moveTo>
                  <a:cubicBezTo>
                    <a:pt x="162" y="1"/>
                    <a:pt x="0" y="108"/>
                    <a:pt x="0" y="321"/>
                  </a:cubicBezTo>
                  <a:lnTo>
                    <a:pt x="0" y="1397"/>
                  </a:lnTo>
                  <a:cubicBezTo>
                    <a:pt x="0" y="1583"/>
                    <a:pt x="149" y="1731"/>
                    <a:pt x="334" y="1731"/>
                  </a:cubicBezTo>
                  <a:cubicBezTo>
                    <a:pt x="501" y="1731"/>
                    <a:pt x="650" y="1583"/>
                    <a:pt x="650" y="1397"/>
                  </a:cubicBezTo>
                  <a:lnTo>
                    <a:pt x="650" y="321"/>
                  </a:lnTo>
                  <a:cubicBezTo>
                    <a:pt x="650" y="108"/>
                    <a:pt x="487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82"/>
          <p:cNvSpPr txBox="1">
            <a:spLocks noGrp="1"/>
          </p:cNvSpPr>
          <p:nvPr>
            <p:ph type="title"/>
          </p:nvPr>
        </p:nvSpPr>
        <p:spPr>
          <a:xfrm>
            <a:off x="5204373" y="2704650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Soluci</a:t>
            </a:r>
            <a:r>
              <a:rPr lang="es-ES" dirty="0"/>
              <a:t>ón</a:t>
            </a:r>
            <a:endParaRPr dirty="0"/>
          </a:p>
        </p:txBody>
      </p:sp>
      <p:cxnSp>
        <p:nvCxnSpPr>
          <p:cNvPr id="630" name="Google Shape;630;p82"/>
          <p:cNvCxnSpPr/>
          <p:nvPr/>
        </p:nvCxnSpPr>
        <p:spPr>
          <a:xfrm>
            <a:off x="2064450" y="127471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1" name="Google Shape;631;p82"/>
          <p:cNvSpPr txBox="1">
            <a:spLocks noGrp="1"/>
          </p:cNvSpPr>
          <p:nvPr>
            <p:ph type="subTitle" idx="1"/>
          </p:nvPr>
        </p:nvSpPr>
        <p:spPr>
          <a:xfrm>
            <a:off x="837600" y="1363909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es-ES" dirty="0"/>
              <a:t>La empresa que represento se especializa en el desarrollo web para otras empresas. Actualmente nos encontramos ante un desafío significativo en relación con la contabilidad y la gestión de la información financiera.</a:t>
            </a:r>
            <a:endParaRPr dirty="0"/>
          </a:p>
        </p:txBody>
      </p:sp>
      <p:sp>
        <p:nvSpPr>
          <p:cNvPr id="632" name="Google Shape;632;p82"/>
          <p:cNvSpPr txBox="1">
            <a:spLocks noGrp="1"/>
          </p:cNvSpPr>
          <p:nvPr>
            <p:ph type="subTitle" idx="2"/>
          </p:nvPr>
        </p:nvSpPr>
        <p:spPr>
          <a:xfrm>
            <a:off x="5204373" y="3528545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Venus has a beautiful name and is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second planet from the Sun. It’s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terribly hot—even hotter than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Mercury. It’s extremely poisonous</a:t>
            </a:r>
            <a:endParaRPr dirty="0"/>
          </a:p>
        </p:txBody>
      </p:sp>
      <p:cxnSp>
        <p:nvCxnSpPr>
          <p:cNvPr id="633" name="Google Shape;633;p82"/>
          <p:cNvCxnSpPr/>
          <p:nvPr/>
        </p:nvCxnSpPr>
        <p:spPr>
          <a:xfrm>
            <a:off x="6431223" y="343666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4" name="Google Shape;634;p82"/>
          <p:cNvSpPr txBox="1">
            <a:spLocks noGrp="1"/>
          </p:cNvSpPr>
          <p:nvPr>
            <p:ph type="title" idx="3"/>
          </p:nvPr>
        </p:nvSpPr>
        <p:spPr>
          <a:xfrm>
            <a:off x="837600" y="530725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Empresa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99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Tr</a:t>
            </a:r>
            <a:r>
              <a:rPr lang="en"/>
              <a:t>end</a:t>
            </a:r>
            <a:endParaRPr b="1"/>
          </a:p>
        </p:txBody>
      </p:sp>
      <p:sp>
        <p:nvSpPr>
          <p:cNvPr id="839" name="Google Shape;839;p99"/>
          <p:cNvSpPr/>
          <p:nvPr/>
        </p:nvSpPr>
        <p:spPr>
          <a:xfrm>
            <a:off x="6227000" y="1337900"/>
            <a:ext cx="2083800" cy="88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99"/>
          <p:cNvSpPr/>
          <p:nvPr/>
        </p:nvSpPr>
        <p:spPr>
          <a:xfrm>
            <a:off x="6227000" y="2358551"/>
            <a:ext cx="2083800" cy="88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99"/>
          <p:cNvSpPr/>
          <p:nvPr/>
        </p:nvSpPr>
        <p:spPr>
          <a:xfrm>
            <a:off x="6227000" y="3379202"/>
            <a:ext cx="2083800" cy="88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99"/>
          <p:cNvSpPr txBox="1"/>
          <p:nvPr/>
        </p:nvSpPr>
        <p:spPr>
          <a:xfrm>
            <a:off x="6512600" y="1410975"/>
            <a:ext cx="15126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458K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43" name="Google Shape;843;p99"/>
          <p:cNvSpPr txBox="1"/>
          <p:nvPr/>
        </p:nvSpPr>
        <p:spPr>
          <a:xfrm>
            <a:off x="6512600" y="2433945"/>
            <a:ext cx="15126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$7,520,000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44" name="Google Shape;844;p99"/>
          <p:cNvSpPr txBox="1"/>
          <p:nvPr/>
        </p:nvSpPr>
        <p:spPr>
          <a:xfrm>
            <a:off x="6512600" y="3460744"/>
            <a:ext cx="15126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86%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45" name="Google Shape;845;p99"/>
          <p:cNvSpPr txBox="1"/>
          <p:nvPr/>
        </p:nvSpPr>
        <p:spPr>
          <a:xfrm>
            <a:off x="6227000" y="1748444"/>
            <a:ext cx="2083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Neptune is an ice giant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46" name="Google Shape;846;p99"/>
          <p:cNvSpPr txBox="1"/>
          <p:nvPr/>
        </p:nvSpPr>
        <p:spPr>
          <a:xfrm>
            <a:off x="6227000" y="2774013"/>
            <a:ext cx="2083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Uranus is an ice giant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47" name="Google Shape;847;p99"/>
          <p:cNvSpPr txBox="1"/>
          <p:nvPr/>
        </p:nvSpPr>
        <p:spPr>
          <a:xfrm>
            <a:off x="6227000" y="3796013"/>
            <a:ext cx="2083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Mars is a very cold place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48" name="Google Shape;848;p99"/>
          <p:cNvSpPr txBox="1"/>
          <p:nvPr/>
        </p:nvSpPr>
        <p:spPr>
          <a:xfrm>
            <a:off x="1088428" y="1214928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People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49" name="Google Shape;849;p99"/>
          <p:cNvSpPr txBox="1"/>
          <p:nvPr/>
        </p:nvSpPr>
        <p:spPr>
          <a:xfrm>
            <a:off x="1081950" y="1552105"/>
            <a:ext cx="12978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Mercury is a small planet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850" name="Google Shape;850;p99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3616" y="1441493"/>
            <a:ext cx="3140901" cy="3010295"/>
          </a:xfrm>
          <a:prstGeom prst="rect">
            <a:avLst/>
          </a:prstGeom>
          <a:noFill/>
          <a:ln>
            <a:noFill/>
          </a:ln>
        </p:spPr>
      </p:pic>
      <p:sp>
        <p:nvSpPr>
          <p:cNvPr id="851" name="Google Shape;851;p99"/>
          <p:cNvSpPr txBox="1"/>
          <p:nvPr/>
        </p:nvSpPr>
        <p:spPr>
          <a:xfrm>
            <a:off x="1088428" y="2311811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Sales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52" name="Google Shape;852;p99"/>
          <p:cNvSpPr txBox="1"/>
          <p:nvPr/>
        </p:nvSpPr>
        <p:spPr>
          <a:xfrm>
            <a:off x="1081950" y="2646976"/>
            <a:ext cx="12978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Mars is a very cold place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53" name="Google Shape;853;p99"/>
          <p:cNvSpPr txBox="1"/>
          <p:nvPr/>
        </p:nvSpPr>
        <p:spPr>
          <a:xfrm>
            <a:off x="1088428" y="3458339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Market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54" name="Google Shape;854;p99"/>
          <p:cNvSpPr txBox="1"/>
          <p:nvPr/>
        </p:nvSpPr>
        <p:spPr>
          <a:xfrm>
            <a:off x="1081950" y="3792899"/>
            <a:ext cx="12978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Jupiter is a gas giant 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55" name="Google Shape;855;p99"/>
          <p:cNvSpPr/>
          <p:nvPr/>
        </p:nvSpPr>
        <p:spPr>
          <a:xfrm flipH="1">
            <a:off x="884092" y="1345968"/>
            <a:ext cx="163200" cy="163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sp>
        <p:nvSpPr>
          <p:cNvPr id="856" name="Google Shape;856;p99"/>
          <p:cNvSpPr/>
          <p:nvPr/>
        </p:nvSpPr>
        <p:spPr>
          <a:xfrm flipH="1">
            <a:off x="884092" y="2461557"/>
            <a:ext cx="163200" cy="16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sp>
        <p:nvSpPr>
          <p:cNvPr id="857" name="Google Shape;857;p99"/>
          <p:cNvSpPr/>
          <p:nvPr/>
        </p:nvSpPr>
        <p:spPr>
          <a:xfrm flipH="1">
            <a:off x="884092" y="3603957"/>
            <a:ext cx="163200" cy="16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sp>
        <p:nvSpPr>
          <p:cNvPr id="858" name="Google Shape;858;p99"/>
          <p:cNvSpPr txBox="1"/>
          <p:nvPr/>
        </p:nvSpPr>
        <p:spPr>
          <a:xfrm>
            <a:off x="3972975" y="3525000"/>
            <a:ext cx="6471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10%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59" name="Google Shape;859;p99"/>
          <p:cNvSpPr txBox="1"/>
          <p:nvPr/>
        </p:nvSpPr>
        <p:spPr>
          <a:xfrm>
            <a:off x="3119625" y="1619300"/>
            <a:ext cx="7614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85%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60" name="Google Shape;860;p99"/>
          <p:cNvSpPr txBox="1"/>
          <p:nvPr/>
        </p:nvSpPr>
        <p:spPr>
          <a:xfrm>
            <a:off x="4774975" y="1472075"/>
            <a:ext cx="6471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90%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61" name="Google Shape;861;p99"/>
          <p:cNvSpPr txBox="1"/>
          <p:nvPr/>
        </p:nvSpPr>
        <p:spPr>
          <a:xfrm>
            <a:off x="713225" y="4430050"/>
            <a:ext cx="7717500" cy="1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Didact Gothic"/>
                <a:ea typeface="Didact Gothic"/>
                <a:cs typeface="Didact Gothic"/>
                <a:sym typeface="Didact Gothic"/>
              </a:rPr>
              <a:t>Follow the link in the graph to modify its data and then paste the new one here. For more info, </a:t>
            </a:r>
            <a:r>
              <a:rPr lang="en" sz="1100" b="1">
                <a:solidFill>
                  <a:srgbClr val="191919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1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862" name="Google Shape;862;p99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100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</a:t>
            </a:r>
            <a:endParaRPr/>
          </a:p>
        </p:txBody>
      </p:sp>
      <p:sp>
        <p:nvSpPr>
          <p:cNvPr id="868" name="Google Shape;868;p100"/>
          <p:cNvSpPr txBox="1"/>
          <p:nvPr/>
        </p:nvSpPr>
        <p:spPr>
          <a:xfrm>
            <a:off x="713225" y="4277650"/>
            <a:ext cx="7717500" cy="1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Follow the link in the graph to modify its data and then paste the new one here. For more info,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1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869" name="Google Shape;869;p100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225" y="1878198"/>
            <a:ext cx="3291476" cy="2245851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100"/>
          <p:cNvSpPr txBox="1"/>
          <p:nvPr/>
        </p:nvSpPr>
        <p:spPr>
          <a:xfrm>
            <a:off x="4776328" y="1878203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Venus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71" name="Google Shape;871;p100"/>
          <p:cNvSpPr txBox="1"/>
          <p:nvPr/>
        </p:nvSpPr>
        <p:spPr>
          <a:xfrm>
            <a:off x="4769850" y="2215375"/>
            <a:ext cx="12978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Venus has a nice name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72" name="Google Shape;872;p100"/>
          <p:cNvSpPr/>
          <p:nvPr/>
        </p:nvSpPr>
        <p:spPr>
          <a:xfrm flipH="1">
            <a:off x="4571992" y="2009243"/>
            <a:ext cx="163200" cy="163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sp>
        <p:nvSpPr>
          <p:cNvPr id="873" name="Google Shape;873;p100"/>
          <p:cNvSpPr txBox="1"/>
          <p:nvPr/>
        </p:nvSpPr>
        <p:spPr>
          <a:xfrm>
            <a:off x="6823440" y="1878203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Jupiter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74" name="Google Shape;874;p100"/>
          <p:cNvSpPr txBox="1"/>
          <p:nvPr/>
        </p:nvSpPr>
        <p:spPr>
          <a:xfrm>
            <a:off x="6910124" y="2215375"/>
            <a:ext cx="12978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Jupiter is a gas giant 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75" name="Google Shape;875;p100"/>
          <p:cNvSpPr/>
          <p:nvPr/>
        </p:nvSpPr>
        <p:spPr>
          <a:xfrm flipH="1">
            <a:off x="6619104" y="2009243"/>
            <a:ext cx="163200" cy="16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sp>
        <p:nvSpPr>
          <p:cNvPr id="876" name="Google Shape;876;p100"/>
          <p:cNvSpPr txBox="1"/>
          <p:nvPr/>
        </p:nvSpPr>
        <p:spPr>
          <a:xfrm>
            <a:off x="4776328" y="3149815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Mars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77" name="Google Shape;877;p100"/>
          <p:cNvSpPr txBox="1"/>
          <p:nvPr/>
        </p:nvSpPr>
        <p:spPr>
          <a:xfrm>
            <a:off x="4769850" y="3487000"/>
            <a:ext cx="12978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Mars is a very cold place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78" name="Google Shape;878;p100"/>
          <p:cNvSpPr/>
          <p:nvPr/>
        </p:nvSpPr>
        <p:spPr>
          <a:xfrm flipH="1">
            <a:off x="4571992" y="3280855"/>
            <a:ext cx="163200" cy="16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sp>
        <p:nvSpPr>
          <p:cNvPr id="879" name="Google Shape;879;p100"/>
          <p:cNvSpPr txBox="1"/>
          <p:nvPr/>
        </p:nvSpPr>
        <p:spPr>
          <a:xfrm>
            <a:off x="6823440" y="3149815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Mercury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80" name="Google Shape;880;p100"/>
          <p:cNvSpPr txBox="1"/>
          <p:nvPr/>
        </p:nvSpPr>
        <p:spPr>
          <a:xfrm>
            <a:off x="6910125" y="3487000"/>
            <a:ext cx="12978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Mercury is a small planet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81" name="Google Shape;881;p100"/>
          <p:cNvSpPr/>
          <p:nvPr/>
        </p:nvSpPr>
        <p:spPr>
          <a:xfrm flipH="1">
            <a:off x="6619104" y="3280855"/>
            <a:ext cx="163200" cy="163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cxnSp>
        <p:nvCxnSpPr>
          <p:cNvPr id="882" name="Google Shape;882;p100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7" name="Google Shape;887;p101"/>
          <p:cNvPicPr preferRelativeResize="0"/>
          <p:nvPr/>
        </p:nvPicPr>
        <p:blipFill rotWithShape="1">
          <a:blip r:embed="rId3">
            <a:alphaModFix/>
          </a:blip>
          <a:srcRect l="2225" t="6377" r="19120" b="30847"/>
          <a:stretch/>
        </p:blipFill>
        <p:spPr>
          <a:xfrm>
            <a:off x="2859975" y="1710225"/>
            <a:ext cx="3424046" cy="1821926"/>
          </a:xfrm>
          <a:prstGeom prst="rect">
            <a:avLst/>
          </a:prstGeom>
          <a:noFill/>
          <a:ln>
            <a:noFill/>
          </a:ln>
        </p:spPr>
      </p:pic>
      <p:sp>
        <p:nvSpPr>
          <p:cNvPr id="888" name="Google Shape;888;p101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demo</a:t>
            </a:r>
            <a:endParaRPr/>
          </a:p>
        </p:txBody>
      </p:sp>
      <p:sp>
        <p:nvSpPr>
          <p:cNvPr id="889" name="Google Shape;889;p101"/>
          <p:cNvSpPr txBox="1">
            <a:spLocks noGrp="1"/>
          </p:cNvSpPr>
          <p:nvPr>
            <p:ph type="body" idx="1"/>
          </p:nvPr>
        </p:nvSpPr>
        <p:spPr>
          <a:xfrm>
            <a:off x="2078825" y="4335775"/>
            <a:ext cx="5229300" cy="4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 your multimedia content here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890" name="Google Shape;890;p101"/>
          <p:cNvSpPr/>
          <p:nvPr/>
        </p:nvSpPr>
        <p:spPr>
          <a:xfrm>
            <a:off x="2859975" y="1710225"/>
            <a:ext cx="3423900" cy="18219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1" name="Google Shape;891;p101"/>
          <p:cNvGrpSpPr/>
          <p:nvPr/>
        </p:nvGrpSpPr>
        <p:grpSpPr>
          <a:xfrm>
            <a:off x="2859969" y="1541323"/>
            <a:ext cx="3424062" cy="2669459"/>
            <a:chOff x="2144600" y="1557475"/>
            <a:chExt cx="3330800" cy="2596750"/>
          </a:xfrm>
        </p:grpSpPr>
        <p:sp>
          <p:nvSpPr>
            <p:cNvPr id="892" name="Google Shape;892;p101"/>
            <p:cNvSpPr/>
            <p:nvPr/>
          </p:nvSpPr>
          <p:spPr>
            <a:xfrm>
              <a:off x="2144600" y="1557475"/>
              <a:ext cx="3330800" cy="2596750"/>
            </a:xfrm>
            <a:custGeom>
              <a:avLst/>
              <a:gdLst/>
              <a:ahLst/>
              <a:cxnLst/>
              <a:rect l="l" t="t" r="r" b="b"/>
              <a:pathLst>
                <a:path w="133232" h="103870" extrusionOk="0">
                  <a:moveTo>
                    <a:pt x="129564" y="869"/>
                  </a:moveTo>
                  <a:cubicBezTo>
                    <a:pt x="130314" y="869"/>
                    <a:pt x="131017" y="1155"/>
                    <a:pt x="131541" y="1691"/>
                  </a:cubicBezTo>
                  <a:cubicBezTo>
                    <a:pt x="132065" y="2215"/>
                    <a:pt x="132362" y="2917"/>
                    <a:pt x="132362" y="3655"/>
                  </a:cubicBezTo>
                  <a:lnTo>
                    <a:pt x="132362" y="6239"/>
                  </a:lnTo>
                  <a:lnTo>
                    <a:pt x="870" y="6239"/>
                  </a:lnTo>
                  <a:lnTo>
                    <a:pt x="870" y="3655"/>
                  </a:lnTo>
                  <a:cubicBezTo>
                    <a:pt x="870" y="2917"/>
                    <a:pt x="1167" y="2215"/>
                    <a:pt x="1691" y="1691"/>
                  </a:cubicBezTo>
                  <a:cubicBezTo>
                    <a:pt x="2215" y="1155"/>
                    <a:pt x="2918" y="869"/>
                    <a:pt x="3668" y="869"/>
                  </a:cubicBezTo>
                  <a:close/>
                  <a:moveTo>
                    <a:pt x="132362" y="7108"/>
                  </a:moveTo>
                  <a:lnTo>
                    <a:pt x="132362" y="76771"/>
                  </a:lnTo>
                  <a:lnTo>
                    <a:pt x="870" y="76771"/>
                  </a:lnTo>
                  <a:lnTo>
                    <a:pt x="870" y="7108"/>
                  </a:lnTo>
                  <a:close/>
                  <a:moveTo>
                    <a:pt x="132362" y="77641"/>
                  </a:moveTo>
                  <a:lnTo>
                    <a:pt x="132362" y="82939"/>
                  </a:lnTo>
                  <a:cubicBezTo>
                    <a:pt x="132362" y="83677"/>
                    <a:pt x="132065" y="84379"/>
                    <a:pt x="131541" y="84903"/>
                  </a:cubicBezTo>
                  <a:cubicBezTo>
                    <a:pt x="131017" y="85439"/>
                    <a:pt x="130314" y="85725"/>
                    <a:pt x="129564" y="85725"/>
                  </a:cubicBezTo>
                  <a:lnTo>
                    <a:pt x="3668" y="85725"/>
                  </a:lnTo>
                  <a:cubicBezTo>
                    <a:pt x="2918" y="85725"/>
                    <a:pt x="2215" y="85439"/>
                    <a:pt x="1691" y="84903"/>
                  </a:cubicBezTo>
                  <a:cubicBezTo>
                    <a:pt x="1167" y="84379"/>
                    <a:pt x="870" y="83677"/>
                    <a:pt x="870" y="82939"/>
                  </a:cubicBezTo>
                  <a:lnTo>
                    <a:pt x="870" y="77641"/>
                  </a:lnTo>
                  <a:close/>
                  <a:moveTo>
                    <a:pt x="78987" y="86594"/>
                  </a:moveTo>
                  <a:lnTo>
                    <a:pt x="78987" y="86665"/>
                  </a:lnTo>
                  <a:cubicBezTo>
                    <a:pt x="79058" y="94214"/>
                    <a:pt x="80951" y="97560"/>
                    <a:pt x="82082" y="98881"/>
                  </a:cubicBezTo>
                  <a:lnTo>
                    <a:pt x="82177" y="99000"/>
                  </a:lnTo>
                  <a:lnTo>
                    <a:pt x="51043" y="99000"/>
                  </a:lnTo>
                  <a:lnTo>
                    <a:pt x="51150" y="98881"/>
                  </a:lnTo>
                  <a:cubicBezTo>
                    <a:pt x="52281" y="97560"/>
                    <a:pt x="54174" y="94214"/>
                    <a:pt x="54257" y="86665"/>
                  </a:cubicBezTo>
                  <a:lnTo>
                    <a:pt x="54257" y="86594"/>
                  </a:lnTo>
                  <a:close/>
                  <a:moveTo>
                    <a:pt x="89833" y="99869"/>
                  </a:moveTo>
                  <a:cubicBezTo>
                    <a:pt x="90417" y="99869"/>
                    <a:pt x="91071" y="100108"/>
                    <a:pt x="91595" y="100501"/>
                  </a:cubicBezTo>
                  <a:cubicBezTo>
                    <a:pt x="92155" y="100917"/>
                    <a:pt x="92464" y="101453"/>
                    <a:pt x="92464" y="101965"/>
                  </a:cubicBezTo>
                  <a:lnTo>
                    <a:pt x="92464" y="103001"/>
                  </a:lnTo>
                  <a:lnTo>
                    <a:pt x="40768" y="103001"/>
                  </a:lnTo>
                  <a:lnTo>
                    <a:pt x="40768" y="101965"/>
                  </a:lnTo>
                  <a:cubicBezTo>
                    <a:pt x="40768" y="101453"/>
                    <a:pt x="41089" y="100917"/>
                    <a:pt x="41637" y="100501"/>
                  </a:cubicBezTo>
                  <a:cubicBezTo>
                    <a:pt x="42161" y="100108"/>
                    <a:pt x="42815" y="99869"/>
                    <a:pt x="43399" y="99869"/>
                  </a:cubicBezTo>
                  <a:close/>
                  <a:moveTo>
                    <a:pt x="3668" y="0"/>
                  </a:moveTo>
                  <a:cubicBezTo>
                    <a:pt x="1644" y="0"/>
                    <a:pt x="1" y="1643"/>
                    <a:pt x="1" y="3655"/>
                  </a:cubicBezTo>
                  <a:lnTo>
                    <a:pt x="1" y="82939"/>
                  </a:lnTo>
                  <a:cubicBezTo>
                    <a:pt x="1" y="84951"/>
                    <a:pt x="1644" y="86594"/>
                    <a:pt x="3668" y="86594"/>
                  </a:cubicBezTo>
                  <a:lnTo>
                    <a:pt x="53388" y="86594"/>
                  </a:lnTo>
                  <a:lnTo>
                    <a:pt x="53388" y="86665"/>
                  </a:lnTo>
                  <a:cubicBezTo>
                    <a:pt x="53329" y="91940"/>
                    <a:pt x="52352" y="95000"/>
                    <a:pt x="51555" y="96643"/>
                  </a:cubicBezTo>
                  <a:cubicBezTo>
                    <a:pt x="51066" y="97607"/>
                    <a:pt x="50590" y="98203"/>
                    <a:pt x="50281" y="98536"/>
                  </a:cubicBezTo>
                  <a:cubicBezTo>
                    <a:pt x="50138" y="98691"/>
                    <a:pt x="49995" y="98822"/>
                    <a:pt x="49852" y="98929"/>
                  </a:cubicBezTo>
                  <a:cubicBezTo>
                    <a:pt x="49828" y="98953"/>
                    <a:pt x="49804" y="98965"/>
                    <a:pt x="49781" y="98988"/>
                  </a:cubicBezTo>
                  <a:lnTo>
                    <a:pt x="49757" y="99000"/>
                  </a:lnTo>
                  <a:lnTo>
                    <a:pt x="43411" y="99000"/>
                  </a:lnTo>
                  <a:cubicBezTo>
                    <a:pt x="42601" y="99000"/>
                    <a:pt x="41720" y="99322"/>
                    <a:pt x="41041" y="99858"/>
                  </a:cubicBezTo>
                  <a:cubicBezTo>
                    <a:pt x="40303" y="100441"/>
                    <a:pt x="39898" y="101191"/>
                    <a:pt x="39898" y="101965"/>
                  </a:cubicBezTo>
                  <a:lnTo>
                    <a:pt x="39898" y="103441"/>
                  </a:lnTo>
                  <a:cubicBezTo>
                    <a:pt x="39898" y="103679"/>
                    <a:pt x="40089" y="103870"/>
                    <a:pt x="40339" y="103870"/>
                  </a:cubicBezTo>
                  <a:lnTo>
                    <a:pt x="92905" y="103870"/>
                  </a:lnTo>
                  <a:cubicBezTo>
                    <a:pt x="93143" y="103870"/>
                    <a:pt x="93334" y="103679"/>
                    <a:pt x="93334" y="103441"/>
                  </a:cubicBezTo>
                  <a:lnTo>
                    <a:pt x="93334" y="101977"/>
                  </a:lnTo>
                  <a:cubicBezTo>
                    <a:pt x="93334" y="101191"/>
                    <a:pt x="92929" y="100441"/>
                    <a:pt x="92191" y="99858"/>
                  </a:cubicBezTo>
                  <a:cubicBezTo>
                    <a:pt x="91512" y="99322"/>
                    <a:pt x="90631" y="99000"/>
                    <a:pt x="89833" y="99000"/>
                  </a:cubicBezTo>
                  <a:lnTo>
                    <a:pt x="83475" y="99000"/>
                  </a:lnTo>
                  <a:lnTo>
                    <a:pt x="83451" y="98988"/>
                  </a:lnTo>
                  <a:cubicBezTo>
                    <a:pt x="83166" y="98786"/>
                    <a:pt x="82416" y="98167"/>
                    <a:pt x="81666" y="96631"/>
                  </a:cubicBezTo>
                  <a:cubicBezTo>
                    <a:pt x="80511" y="94262"/>
                    <a:pt x="79891" y="90916"/>
                    <a:pt x="79856" y="86665"/>
                  </a:cubicBezTo>
                  <a:lnTo>
                    <a:pt x="79844" y="86594"/>
                  </a:lnTo>
                  <a:lnTo>
                    <a:pt x="129564" y="86594"/>
                  </a:lnTo>
                  <a:cubicBezTo>
                    <a:pt x="131588" y="86594"/>
                    <a:pt x="133231" y="84951"/>
                    <a:pt x="133231" y="82939"/>
                  </a:cubicBezTo>
                  <a:lnTo>
                    <a:pt x="133231" y="3655"/>
                  </a:lnTo>
                  <a:cubicBezTo>
                    <a:pt x="133231" y="1643"/>
                    <a:pt x="131588" y="0"/>
                    <a:pt x="1295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01"/>
            <p:cNvSpPr/>
            <p:nvPr/>
          </p:nvSpPr>
          <p:spPr>
            <a:xfrm>
              <a:off x="3678425" y="3558900"/>
              <a:ext cx="263150" cy="79800"/>
            </a:xfrm>
            <a:custGeom>
              <a:avLst/>
              <a:gdLst/>
              <a:ahLst/>
              <a:cxnLst/>
              <a:rect l="l" t="t" r="r" b="b"/>
              <a:pathLst>
                <a:path w="10526" h="3192" extrusionOk="0">
                  <a:moveTo>
                    <a:pt x="8930" y="941"/>
                  </a:moveTo>
                  <a:cubicBezTo>
                    <a:pt x="9121" y="941"/>
                    <a:pt x="9275" y="1013"/>
                    <a:pt x="9394" y="1132"/>
                  </a:cubicBezTo>
                  <a:cubicBezTo>
                    <a:pt x="9514" y="1251"/>
                    <a:pt x="9585" y="1417"/>
                    <a:pt x="9585" y="1596"/>
                  </a:cubicBezTo>
                  <a:cubicBezTo>
                    <a:pt x="9585" y="1775"/>
                    <a:pt x="9514" y="1929"/>
                    <a:pt x="9394" y="2048"/>
                  </a:cubicBezTo>
                  <a:cubicBezTo>
                    <a:pt x="9275" y="2167"/>
                    <a:pt x="9121" y="2239"/>
                    <a:pt x="8930" y="2239"/>
                  </a:cubicBezTo>
                  <a:lnTo>
                    <a:pt x="1596" y="2239"/>
                  </a:lnTo>
                  <a:cubicBezTo>
                    <a:pt x="1405" y="2239"/>
                    <a:pt x="1251" y="2167"/>
                    <a:pt x="1132" y="2048"/>
                  </a:cubicBezTo>
                  <a:cubicBezTo>
                    <a:pt x="1012" y="1929"/>
                    <a:pt x="941" y="1775"/>
                    <a:pt x="941" y="1596"/>
                  </a:cubicBezTo>
                  <a:cubicBezTo>
                    <a:pt x="941" y="1417"/>
                    <a:pt x="1012" y="1251"/>
                    <a:pt x="1132" y="1132"/>
                  </a:cubicBezTo>
                  <a:cubicBezTo>
                    <a:pt x="1251" y="1013"/>
                    <a:pt x="1405" y="941"/>
                    <a:pt x="1596" y="941"/>
                  </a:cubicBezTo>
                  <a:close/>
                  <a:moveTo>
                    <a:pt x="1596" y="1"/>
                  </a:moveTo>
                  <a:cubicBezTo>
                    <a:pt x="715" y="1"/>
                    <a:pt x="0" y="715"/>
                    <a:pt x="0" y="1596"/>
                  </a:cubicBezTo>
                  <a:cubicBezTo>
                    <a:pt x="0" y="2477"/>
                    <a:pt x="715" y="3191"/>
                    <a:pt x="1596" y="3191"/>
                  </a:cubicBezTo>
                  <a:lnTo>
                    <a:pt x="8942" y="3191"/>
                  </a:lnTo>
                  <a:cubicBezTo>
                    <a:pt x="9811" y="3191"/>
                    <a:pt x="10526" y="2465"/>
                    <a:pt x="10526" y="1596"/>
                  </a:cubicBezTo>
                  <a:cubicBezTo>
                    <a:pt x="10526" y="715"/>
                    <a:pt x="9811" y="1"/>
                    <a:pt x="89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4" name="Google Shape;894;p101"/>
          <p:cNvSpPr/>
          <p:nvPr/>
        </p:nvSpPr>
        <p:spPr>
          <a:xfrm>
            <a:off x="4102853" y="2103135"/>
            <a:ext cx="938295" cy="938295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95" name="Google Shape;895;p101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102"/>
          <p:cNvSpPr txBox="1">
            <a:spLocks noGrp="1"/>
          </p:cNvSpPr>
          <p:nvPr>
            <p:ph type="title"/>
          </p:nvPr>
        </p:nvSpPr>
        <p:spPr>
          <a:xfrm>
            <a:off x="713226" y="1795438"/>
            <a:ext cx="34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demo</a:t>
            </a:r>
            <a:endParaRPr/>
          </a:p>
        </p:txBody>
      </p:sp>
      <p:sp>
        <p:nvSpPr>
          <p:cNvPr id="901" name="Google Shape;901;p102"/>
          <p:cNvSpPr txBox="1">
            <a:spLocks noGrp="1"/>
          </p:cNvSpPr>
          <p:nvPr>
            <p:ph type="subTitle" idx="1"/>
          </p:nvPr>
        </p:nvSpPr>
        <p:spPr>
          <a:xfrm>
            <a:off x="713225" y="2630156"/>
            <a:ext cx="3400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 your multimedia content here</a:t>
            </a:r>
            <a:endParaRPr/>
          </a:p>
        </p:txBody>
      </p:sp>
      <p:cxnSp>
        <p:nvCxnSpPr>
          <p:cNvPr id="902" name="Google Shape;902;p102"/>
          <p:cNvCxnSpPr/>
          <p:nvPr/>
        </p:nvCxnSpPr>
        <p:spPr>
          <a:xfrm>
            <a:off x="820182" y="2542072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03" name="Google Shape;903;p102"/>
          <p:cNvGrpSpPr/>
          <p:nvPr/>
        </p:nvGrpSpPr>
        <p:grpSpPr>
          <a:xfrm>
            <a:off x="5579546" y="839204"/>
            <a:ext cx="2038622" cy="2970428"/>
            <a:chOff x="1245671" y="1353016"/>
            <a:chExt cx="2038622" cy="2970428"/>
          </a:xfrm>
        </p:grpSpPr>
        <p:sp>
          <p:nvSpPr>
            <p:cNvPr id="904" name="Google Shape;904;p102"/>
            <p:cNvSpPr/>
            <p:nvPr/>
          </p:nvSpPr>
          <p:spPr>
            <a:xfrm>
              <a:off x="1245671" y="1353016"/>
              <a:ext cx="2038622" cy="2970428"/>
            </a:xfrm>
            <a:custGeom>
              <a:avLst/>
              <a:gdLst/>
              <a:ahLst/>
              <a:cxnLst/>
              <a:rect l="l" t="t" r="r" b="b"/>
              <a:pathLst>
                <a:path w="52838" h="76989" extrusionOk="0">
                  <a:moveTo>
                    <a:pt x="2902" y="0"/>
                  </a:moveTo>
                  <a:cubicBezTo>
                    <a:pt x="1301" y="0"/>
                    <a:pt x="0" y="1301"/>
                    <a:pt x="0" y="2902"/>
                  </a:cubicBezTo>
                  <a:lnTo>
                    <a:pt x="0" y="74086"/>
                  </a:lnTo>
                  <a:cubicBezTo>
                    <a:pt x="0" y="75688"/>
                    <a:pt x="1301" y="76989"/>
                    <a:pt x="2902" y="76989"/>
                  </a:cubicBezTo>
                  <a:lnTo>
                    <a:pt x="49936" y="76989"/>
                  </a:lnTo>
                  <a:cubicBezTo>
                    <a:pt x="51537" y="76989"/>
                    <a:pt x="52838" y="75688"/>
                    <a:pt x="52838" y="74086"/>
                  </a:cubicBezTo>
                  <a:lnTo>
                    <a:pt x="52838" y="2902"/>
                  </a:lnTo>
                  <a:cubicBezTo>
                    <a:pt x="52838" y="1301"/>
                    <a:pt x="51537" y="0"/>
                    <a:pt x="49936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02"/>
            <p:cNvSpPr/>
            <p:nvPr/>
          </p:nvSpPr>
          <p:spPr>
            <a:xfrm>
              <a:off x="2188376" y="4113633"/>
              <a:ext cx="153211" cy="153173"/>
            </a:xfrm>
            <a:custGeom>
              <a:avLst/>
              <a:gdLst/>
              <a:ahLst/>
              <a:cxnLst/>
              <a:rect l="l" t="t" r="r" b="b"/>
              <a:pathLst>
                <a:path w="3971" h="3970" extrusionOk="0">
                  <a:moveTo>
                    <a:pt x="2002" y="0"/>
                  </a:moveTo>
                  <a:cubicBezTo>
                    <a:pt x="901" y="0"/>
                    <a:pt x="1" y="901"/>
                    <a:pt x="1" y="2002"/>
                  </a:cubicBezTo>
                  <a:cubicBezTo>
                    <a:pt x="1" y="3069"/>
                    <a:pt x="901" y="3970"/>
                    <a:pt x="2002" y="3970"/>
                  </a:cubicBezTo>
                  <a:cubicBezTo>
                    <a:pt x="3103" y="3970"/>
                    <a:pt x="3970" y="3069"/>
                    <a:pt x="3970" y="2002"/>
                  </a:cubicBezTo>
                  <a:cubicBezTo>
                    <a:pt x="3970" y="901"/>
                    <a:pt x="3103" y="0"/>
                    <a:pt x="200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02"/>
            <p:cNvSpPr/>
            <p:nvPr/>
          </p:nvSpPr>
          <p:spPr>
            <a:xfrm>
              <a:off x="2243723" y="1394184"/>
              <a:ext cx="42518" cy="35226"/>
            </a:xfrm>
            <a:custGeom>
              <a:avLst/>
              <a:gdLst/>
              <a:ahLst/>
              <a:cxnLst/>
              <a:rect l="l" t="t" r="r" b="b"/>
              <a:pathLst>
                <a:path w="1102" h="913" extrusionOk="0">
                  <a:moveTo>
                    <a:pt x="634" y="1"/>
                  </a:moveTo>
                  <a:cubicBezTo>
                    <a:pt x="200" y="1"/>
                    <a:pt x="0" y="501"/>
                    <a:pt x="300" y="768"/>
                  </a:cubicBezTo>
                  <a:cubicBezTo>
                    <a:pt x="401" y="868"/>
                    <a:pt x="519" y="912"/>
                    <a:pt x="634" y="912"/>
                  </a:cubicBezTo>
                  <a:cubicBezTo>
                    <a:pt x="864" y="912"/>
                    <a:pt x="1079" y="734"/>
                    <a:pt x="1101" y="468"/>
                  </a:cubicBezTo>
                  <a:cubicBezTo>
                    <a:pt x="1101" y="201"/>
                    <a:pt x="868" y="1"/>
                    <a:pt x="63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07" name="Google Shape;907;p102"/>
          <p:cNvPicPr preferRelativeResize="0"/>
          <p:nvPr/>
        </p:nvPicPr>
        <p:blipFill rotWithShape="1">
          <a:blip r:embed="rId3">
            <a:alphaModFix/>
          </a:blip>
          <a:srcRect l="28006" r="28006"/>
          <a:stretch/>
        </p:blipFill>
        <p:spPr>
          <a:xfrm>
            <a:off x="5591806" y="967875"/>
            <a:ext cx="2016924" cy="2579225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08" name="Google Shape;908;p102"/>
          <p:cNvSpPr/>
          <p:nvPr/>
        </p:nvSpPr>
        <p:spPr>
          <a:xfrm>
            <a:off x="6131115" y="1855273"/>
            <a:ext cx="938295" cy="938295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3" name="Google Shape;913;p103"/>
          <p:cNvCxnSpPr/>
          <p:nvPr/>
        </p:nvCxnSpPr>
        <p:spPr>
          <a:xfrm>
            <a:off x="3169500" y="3153400"/>
            <a:ext cx="0" cy="1990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4" name="Google Shape;914;p103"/>
          <p:cNvCxnSpPr/>
          <p:nvPr/>
        </p:nvCxnSpPr>
        <p:spPr>
          <a:xfrm>
            <a:off x="5974500" y="3153400"/>
            <a:ext cx="0" cy="1990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5" name="Google Shape;915;p103"/>
          <p:cNvGrpSpPr/>
          <p:nvPr/>
        </p:nvGrpSpPr>
        <p:grpSpPr>
          <a:xfrm>
            <a:off x="-77275" y="1490913"/>
            <a:ext cx="9318047" cy="1736726"/>
            <a:chOff x="-77275" y="1490913"/>
            <a:chExt cx="9318047" cy="1736726"/>
          </a:xfrm>
        </p:grpSpPr>
        <p:pic>
          <p:nvPicPr>
            <p:cNvPr id="916" name="Google Shape;916;p103"/>
            <p:cNvPicPr preferRelativeResize="0"/>
            <p:nvPr/>
          </p:nvPicPr>
          <p:blipFill rotWithShape="1">
            <a:blip r:embed="rId3">
              <a:alphaModFix/>
            </a:blip>
            <a:srcRect t="62768"/>
            <a:stretch/>
          </p:blipFill>
          <p:spPr>
            <a:xfrm>
              <a:off x="-77275" y="1490913"/>
              <a:ext cx="9318047" cy="1736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7" name="Google Shape;917;p103"/>
            <p:cNvSpPr/>
            <p:nvPr/>
          </p:nvSpPr>
          <p:spPr>
            <a:xfrm>
              <a:off x="-77250" y="1490938"/>
              <a:ext cx="9318000" cy="1736700"/>
            </a:xfrm>
            <a:prstGeom prst="rect">
              <a:avLst/>
            </a:prstGeom>
            <a:solidFill>
              <a:schemeClr val="lt1">
                <a:alpha val="23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" name="Google Shape;918;p103"/>
          <p:cNvSpPr txBox="1">
            <a:spLocks noGrp="1"/>
          </p:cNvSpPr>
          <p:nvPr>
            <p:ph type="title" idx="4"/>
          </p:nvPr>
        </p:nvSpPr>
        <p:spPr>
          <a:xfrm>
            <a:off x="3752400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919" name="Google Shape;919;p103"/>
          <p:cNvSpPr txBox="1">
            <a:spLocks noGrp="1"/>
          </p:cNvSpPr>
          <p:nvPr>
            <p:ph type="title"/>
          </p:nvPr>
        </p:nvSpPr>
        <p:spPr>
          <a:xfrm>
            <a:off x="95637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  <p:sp>
        <p:nvSpPr>
          <p:cNvPr id="920" name="Google Shape;920;p103"/>
          <p:cNvSpPr txBox="1">
            <a:spLocks noGrp="1"/>
          </p:cNvSpPr>
          <p:nvPr>
            <p:ph type="subTitle" idx="1"/>
          </p:nvPr>
        </p:nvSpPr>
        <p:spPr>
          <a:xfrm>
            <a:off x="71322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</a:t>
            </a:r>
            <a:endParaRPr/>
          </a:p>
        </p:txBody>
      </p:sp>
      <p:sp>
        <p:nvSpPr>
          <p:cNvPr id="921" name="Google Shape;921;p103"/>
          <p:cNvSpPr txBox="1">
            <a:spLocks noGrp="1"/>
          </p:cNvSpPr>
          <p:nvPr>
            <p:ph type="title" idx="2"/>
          </p:nvPr>
        </p:nvSpPr>
        <p:spPr>
          <a:xfrm>
            <a:off x="652892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922" name="Google Shape;922;p103"/>
          <p:cNvSpPr txBox="1">
            <a:spLocks noGrp="1"/>
          </p:cNvSpPr>
          <p:nvPr>
            <p:ph type="subTitle" idx="3"/>
          </p:nvPr>
        </p:nvSpPr>
        <p:spPr>
          <a:xfrm>
            <a:off x="630527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 </a:t>
            </a:r>
            <a:endParaRPr/>
          </a:p>
        </p:txBody>
      </p:sp>
      <p:sp>
        <p:nvSpPr>
          <p:cNvPr id="923" name="Google Shape;923;p103"/>
          <p:cNvSpPr txBox="1">
            <a:spLocks noGrp="1"/>
          </p:cNvSpPr>
          <p:nvPr>
            <p:ph type="subTitle" idx="5"/>
          </p:nvPr>
        </p:nvSpPr>
        <p:spPr>
          <a:xfrm>
            <a:off x="3509250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924" name="Google Shape;924;p103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  <p:cxnSp>
        <p:nvCxnSpPr>
          <p:cNvPr id="925" name="Google Shape;925;p103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9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04"/>
          <p:cNvSpPr txBox="1">
            <a:spLocks noGrp="1"/>
          </p:cNvSpPr>
          <p:nvPr>
            <p:ph type="title"/>
          </p:nvPr>
        </p:nvSpPr>
        <p:spPr>
          <a:xfrm>
            <a:off x="2056190" y="2074300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931" name="Google Shape;931;p104"/>
          <p:cNvSpPr txBox="1">
            <a:spLocks noGrp="1"/>
          </p:cNvSpPr>
          <p:nvPr>
            <p:ph type="subTitle" idx="1"/>
          </p:nvPr>
        </p:nvSpPr>
        <p:spPr>
          <a:xfrm>
            <a:off x="2056192" y="2332425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very cold place</a:t>
            </a:r>
            <a:endParaRPr/>
          </a:p>
        </p:txBody>
      </p:sp>
      <p:sp>
        <p:nvSpPr>
          <p:cNvPr id="932" name="Google Shape;932;p104"/>
          <p:cNvSpPr txBox="1">
            <a:spLocks noGrp="1"/>
          </p:cNvSpPr>
          <p:nvPr>
            <p:ph type="subTitle" idx="3"/>
          </p:nvPr>
        </p:nvSpPr>
        <p:spPr>
          <a:xfrm>
            <a:off x="2056192" y="3661050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</a:t>
            </a:r>
            <a:endParaRPr/>
          </a:p>
        </p:txBody>
      </p:sp>
      <p:sp>
        <p:nvSpPr>
          <p:cNvPr id="933" name="Google Shape;933;p104"/>
          <p:cNvSpPr txBox="1">
            <a:spLocks noGrp="1"/>
          </p:cNvSpPr>
          <p:nvPr>
            <p:ph type="title" idx="2"/>
          </p:nvPr>
        </p:nvSpPr>
        <p:spPr>
          <a:xfrm>
            <a:off x="2056190" y="3402924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  <p:sp>
        <p:nvSpPr>
          <p:cNvPr id="934" name="Google Shape;934;p104"/>
          <p:cNvSpPr txBox="1">
            <a:spLocks noGrp="1"/>
          </p:cNvSpPr>
          <p:nvPr>
            <p:ph type="title" idx="4"/>
          </p:nvPr>
        </p:nvSpPr>
        <p:spPr>
          <a:xfrm>
            <a:off x="5444664" y="2074300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935" name="Google Shape;935;p104"/>
          <p:cNvSpPr txBox="1">
            <a:spLocks noGrp="1"/>
          </p:cNvSpPr>
          <p:nvPr>
            <p:ph type="subTitle" idx="5"/>
          </p:nvPr>
        </p:nvSpPr>
        <p:spPr>
          <a:xfrm>
            <a:off x="5444664" y="2332425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but it’s terribly hot</a:t>
            </a:r>
            <a:endParaRPr/>
          </a:p>
        </p:txBody>
      </p:sp>
      <p:sp>
        <p:nvSpPr>
          <p:cNvPr id="936" name="Google Shape;936;p104"/>
          <p:cNvSpPr txBox="1">
            <a:spLocks noGrp="1"/>
          </p:cNvSpPr>
          <p:nvPr>
            <p:ph type="title" idx="6"/>
          </p:nvPr>
        </p:nvSpPr>
        <p:spPr>
          <a:xfrm>
            <a:off x="5444664" y="3402925"/>
            <a:ext cx="2227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937" name="Google Shape;937;p104"/>
          <p:cNvSpPr txBox="1">
            <a:spLocks noGrp="1"/>
          </p:cNvSpPr>
          <p:nvPr>
            <p:ph type="subTitle" idx="7"/>
          </p:nvPr>
        </p:nvSpPr>
        <p:spPr>
          <a:xfrm>
            <a:off x="5444664" y="3661050"/>
            <a:ext cx="2227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</a:t>
            </a:r>
            <a:endParaRPr/>
          </a:p>
        </p:txBody>
      </p:sp>
      <p:cxnSp>
        <p:nvCxnSpPr>
          <p:cNvPr id="938" name="Google Shape;938;p104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39" name="Google Shape;939;p104"/>
          <p:cNvGrpSpPr/>
          <p:nvPr/>
        </p:nvGrpSpPr>
        <p:grpSpPr>
          <a:xfrm>
            <a:off x="4965738" y="3338643"/>
            <a:ext cx="395782" cy="392806"/>
            <a:chOff x="6650375" y="1330025"/>
            <a:chExt cx="555250" cy="551075"/>
          </a:xfrm>
        </p:grpSpPr>
        <p:sp>
          <p:nvSpPr>
            <p:cNvPr id="940" name="Google Shape;940;p104"/>
            <p:cNvSpPr/>
            <p:nvPr/>
          </p:nvSpPr>
          <p:spPr>
            <a:xfrm>
              <a:off x="6808550" y="1365275"/>
              <a:ext cx="189275" cy="167250"/>
            </a:xfrm>
            <a:custGeom>
              <a:avLst/>
              <a:gdLst/>
              <a:ahLst/>
              <a:cxnLst/>
              <a:rect l="l" t="t" r="r" b="b"/>
              <a:pathLst>
                <a:path w="7571" h="6690" extrusionOk="0">
                  <a:moveTo>
                    <a:pt x="3785" y="0"/>
                  </a:moveTo>
                  <a:cubicBezTo>
                    <a:pt x="1707" y="0"/>
                    <a:pt x="0" y="1707"/>
                    <a:pt x="0" y="3785"/>
                  </a:cubicBezTo>
                  <a:cubicBezTo>
                    <a:pt x="0" y="4861"/>
                    <a:pt x="464" y="5882"/>
                    <a:pt x="1262" y="6606"/>
                  </a:cubicBezTo>
                  <a:cubicBezTo>
                    <a:pt x="1325" y="6664"/>
                    <a:pt x="1394" y="6689"/>
                    <a:pt x="1461" y="6689"/>
                  </a:cubicBezTo>
                  <a:cubicBezTo>
                    <a:pt x="1713" y="6689"/>
                    <a:pt x="1937" y="6343"/>
                    <a:pt x="1689" y="6123"/>
                  </a:cubicBezTo>
                  <a:cubicBezTo>
                    <a:pt x="1021" y="5529"/>
                    <a:pt x="650" y="4676"/>
                    <a:pt x="650" y="3785"/>
                  </a:cubicBezTo>
                  <a:cubicBezTo>
                    <a:pt x="650" y="2060"/>
                    <a:pt x="2060" y="650"/>
                    <a:pt x="3785" y="650"/>
                  </a:cubicBezTo>
                  <a:cubicBezTo>
                    <a:pt x="5529" y="650"/>
                    <a:pt x="6939" y="2060"/>
                    <a:pt x="6939" y="3785"/>
                  </a:cubicBezTo>
                  <a:cubicBezTo>
                    <a:pt x="6939" y="4676"/>
                    <a:pt x="6550" y="5511"/>
                    <a:pt x="5900" y="6123"/>
                  </a:cubicBezTo>
                  <a:cubicBezTo>
                    <a:pt x="5668" y="6341"/>
                    <a:pt x="5879" y="6673"/>
                    <a:pt x="6133" y="6673"/>
                  </a:cubicBezTo>
                  <a:cubicBezTo>
                    <a:pt x="6204" y="6673"/>
                    <a:pt x="6277" y="6647"/>
                    <a:pt x="6346" y="6587"/>
                  </a:cubicBezTo>
                  <a:cubicBezTo>
                    <a:pt x="7125" y="5882"/>
                    <a:pt x="7570" y="4861"/>
                    <a:pt x="7570" y="3785"/>
                  </a:cubicBezTo>
                  <a:cubicBezTo>
                    <a:pt x="7570" y="1707"/>
                    <a:pt x="5882" y="0"/>
                    <a:pt x="37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04"/>
            <p:cNvSpPr/>
            <p:nvPr/>
          </p:nvSpPr>
          <p:spPr>
            <a:xfrm>
              <a:off x="6650375" y="1330025"/>
              <a:ext cx="555250" cy="551075"/>
            </a:xfrm>
            <a:custGeom>
              <a:avLst/>
              <a:gdLst/>
              <a:ahLst/>
              <a:cxnLst/>
              <a:rect l="l" t="t" r="r" b="b"/>
              <a:pathLst>
                <a:path w="22210" h="22043" extrusionOk="0">
                  <a:moveTo>
                    <a:pt x="20632" y="4360"/>
                  </a:moveTo>
                  <a:cubicBezTo>
                    <a:pt x="20855" y="4379"/>
                    <a:pt x="21059" y="4490"/>
                    <a:pt x="21208" y="4657"/>
                  </a:cubicBezTo>
                  <a:cubicBezTo>
                    <a:pt x="21504" y="5010"/>
                    <a:pt x="21467" y="5529"/>
                    <a:pt x="21115" y="5826"/>
                  </a:cubicBezTo>
                  <a:cubicBezTo>
                    <a:pt x="20965" y="5960"/>
                    <a:pt x="20785" y="6033"/>
                    <a:pt x="20588" y="6033"/>
                  </a:cubicBezTo>
                  <a:cubicBezTo>
                    <a:pt x="20566" y="6033"/>
                    <a:pt x="20544" y="6032"/>
                    <a:pt x="20521" y="6030"/>
                  </a:cubicBezTo>
                  <a:cubicBezTo>
                    <a:pt x="20298" y="6012"/>
                    <a:pt x="20094" y="5919"/>
                    <a:pt x="19946" y="5752"/>
                  </a:cubicBezTo>
                  <a:cubicBezTo>
                    <a:pt x="19649" y="5399"/>
                    <a:pt x="19686" y="4880"/>
                    <a:pt x="20039" y="4565"/>
                  </a:cubicBezTo>
                  <a:cubicBezTo>
                    <a:pt x="20206" y="4416"/>
                    <a:pt x="20410" y="4360"/>
                    <a:pt x="20632" y="4360"/>
                  </a:cubicBezTo>
                  <a:close/>
                  <a:moveTo>
                    <a:pt x="10112" y="650"/>
                  </a:moveTo>
                  <a:cubicBezTo>
                    <a:pt x="12617" y="650"/>
                    <a:pt x="14658" y="2691"/>
                    <a:pt x="14658" y="5195"/>
                  </a:cubicBezTo>
                  <a:cubicBezTo>
                    <a:pt x="14658" y="7069"/>
                    <a:pt x="13471" y="8795"/>
                    <a:pt x="11726" y="9463"/>
                  </a:cubicBezTo>
                  <a:lnTo>
                    <a:pt x="11726" y="6698"/>
                  </a:lnTo>
                  <a:cubicBezTo>
                    <a:pt x="11726" y="5863"/>
                    <a:pt x="11021" y="5140"/>
                    <a:pt x="10187" y="5140"/>
                  </a:cubicBezTo>
                  <a:cubicBezTo>
                    <a:pt x="9333" y="5140"/>
                    <a:pt x="8647" y="5863"/>
                    <a:pt x="8647" y="6698"/>
                  </a:cubicBezTo>
                  <a:lnTo>
                    <a:pt x="8647" y="9500"/>
                  </a:lnTo>
                  <a:cubicBezTo>
                    <a:pt x="6828" y="8888"/>
                    <a:pt x="5567" y="7144"/>
                    <a:pt x="5567" y="5195"/>
                  </a:cubicBezTo>
                  <a:cubicBezTo>
                    <a:pt x="5567" y="2691"/>
                    <a:pt x="7608" y="650"/>
                    <a:pt x="10112" y="650"/>
                  </a:cubicBezTo>
                  <a:close/>
                  <a:moveTo>
                    <a:pt x="2171" y="11763"/>
                  </a:moveTo>
                  <a:cubicBezTo>
                    <a:pt x="3006" y="11763"/>
                    <a:pt x="3693" y="12450"/>
                    <a:pt x="3693" y="13285"/>
                  </a:cubicBezTo>
                  <a:cubicBezTo>
                    <a:pt x="3693" y="14120"/>
                    <a:pt x="3006" y="14806"/>
                    <a:pt x="2171" y="14806"/>
                  </a:cubicBezTo>
                  <a:cubicBezTo>
                    <a:pt x="1336" y="14806"/>
                    <a:pt x="650" y="14120"/>
                    <a:pt x="650" y="13285"/>
                  </a:cubicBezTo>
                  <a:cubicBezTo>
                    <a:pt x="650" y="12450"/>
                    <a:pt x="1336" y="11763"/>
                    <a:pt x="2171" y="11763"/>
                  </a:cubicBezTo>
                  <a:close/>
                  <a:moveTo>
                    <a:pt x="10112" y="0"/>
                  </a:moveTo>
                  <a:cubicBezTo>
                    <a:pt x="7255" y="0"/>
                    <a:pt x="4936" y="2338"/>
                    <a:pt x="4936" y="5195"/>
                  </a:cubicBezTo>
                  <a:cubicBezTo>
                    <a:pt x="4936" y="6531"/>
                    <a:pt x="5437" y="7756"/>
                    <a:pt x="6290" y="8702"/>
                  </a:cubicBezTo>
                  <a:lnTo>
                    <a:pt x="3451" y="11541"/>
                  </a:lnTo>
                  <a:cubicBezTo>
                    <a:pt x="3099" y="11281"/>
                    <a:pt x="2654" y="11114"/>
                    <a:pt x="2171" y="11114"/>
                  </a:cubicBezTo>
                  <a:cubicBezTo>
                    <a:pt x="984" y="11114"/>
                    <a:pt x="0" y="12079"/>
                    <a:pt x="0" y="13285"/>
                  </a:cubicBezTo>
                  <a:cubicBezTo>
                    <a:pt x="0" y="14472"/>
                    <a:pt x="984" y="15456"/>
                    <a:pt x="2171" y="15456"/>
                  </a:cubicBezTo>
                  <a:cubicBezTo>
                    <a:pt x="3359" y="15456"/>
                    <a:pt x="4342" y="14472"/>
                    <a:pt x="4342" y="13285"/>
                  </a:cubicBezTo>
                  <a:cubicBezTo>
                    <a:pt x="4342" y="12802"/>
                    <a:pt x="4175" y="12357"/>
                    <a:pt x="3915" y="11986"/>
                  </a:cubicBezTo>
                  <a:lnTo>
                    <a:pt x="6754" y="9147"/>
                  </a:lnTo>
                  <a:cubicBezTo>
                    <a:pt x="7292" y="9611"/>
                    <a:pt x="7941" y="9964"/>
                    <a:pt x="8647" y="10186"/>
                  </a:cubicBezTo>
                  <a:lnTo>
                    <a:pt x="8647" y="15715"/>
                  </a:lnTo>
                  <a:cubicBezTo>
                    <a:pt x="8480" y="15641"/>
                    <a:pt x="8294" y="15623"/>
                    <a:pt x="8108" y="15623"/>
                  </a:cubicBezTo>
                  <a:cubicBezTo>
                    <a:pt x="7700" y="15623"/>
                    <a:pt x="7311" y="15771"/>
                    <a:pt x="7032" y="16068"/>
                  </a:cubicBezTo>
                  <a:cubicBezTo>
                    <a:pt x="6754" y="16328"/>
                    <a:pt x="6606" y="16680"/>
                    <a:pt x="6568" y="17088"/>
                  </a:cubicBezTo>
                  <a:cubicBezTo>
                    <a:pt x="6383" y="19408"/>
                    <a:pt x="8387" y="21059"/>
                    <a:pt x="9259" y="21671"/>
                  </a:cubicBezTo>
                  <a:cubicBezTo>
                    <a:pt x="9574" y="21894"/>
                    <a:pt x="9908" y="22024"/>
                    <a:pt x="10205" y="22024"/>
                  </a:cubicBezTo>
                  <a:lnTo>
                    <a:pt x="14472" y="22024"/>
                  </a:lnTo>
                  <a:cubicBezTo>
                    <a:pt x="14881" y="22024"/>
                    <a:pt x="14881" y="21374"/>
                    <a:pt x="14472" y="21374"/>
                  </a:cubicBezTo>
                  <a:lnTo>
                    <a:pt x="10205" y="21374"/>
                  </a:lnTo>
                  <a:cubicBezTo>
                    <a:pt x="10038" y="21374"/>
                    <a:pt x="9834" y="21300"/>
                    <a:pt x="9611" y="21133"/>
                  </a:cubicBezTo>
                  <a:cubicBezTo>
                    <a:pt x="8851" y="20595"/>
                    <a:pt x="7051" y="19129"/>
                    <a:pt x="7218" y="17144"/>
                  </a:cubicBezTo>
                  <a:cubicBezTo>
                    <a:pt x="7236" y="16884"/>
                    <a:pt x="7329" y="16680"/>
                    <a:pt x="7478" y="16513"/>
                  </a:cubicBezTo>
                  <a:cubicBezTo>
                    <a:pt x="7645" y="16346"/>
                    <a:pt x="7867" y="16254"/>
                    <a:pt x="8090" y="16254"/>
                  </a:cubicBezTo>
                  <a:cubicBezTo>
                    <a:pt x="8331" y="16254"/>
                    <a:pt x="8554" y="16346"/>
                    <a:pt x="8721" y="16513"/>
                  </a:cubicBezTo>
                  <a:cubicBezTo>
                    <a:pt x="8776" y="16587"/>
                    <a:pt x="8869" y="16625"/>
                    <a:pt x="8962" y="16625"/>
                  </a:cubicBezTo>
                  <a:cubicBezTo>
                    <a:pt x="9147" y="16625"/>
                    <a:pt x="9277" y="16476"/>
                    <a:pt x="9277" y="16309"/>
                  </a:cubicBezTo>
                  <a:lnTo>
                    <a:pt x="9277" y="6698"/>
                  </a:lnTo>
                  <a:cubicBezTo>
                    <a:pt x="9277" y="6114"/>
                    <a:pt x="9727" y="5822"/>
                    <a:pt x="10177" y="5822"/>
                  </a:cubicBezTo>
                  <a:cubicBezTo>
                    <a:pt x="10627" y="5822"/>
                    <a:pt x="11077" y="6114"/>
                    <a:pt x="11077" y="6698"/>
                  </a:cubicBezTo>
                  <a:lnTo>
                    <a:pt x="11077" y="14843"/>
                  </a:lnTo>
                  <a:cubicBezTo>
                    <a:pt x="11077" y="15010"/>
                    <a:pt x="11226" y="15159"/>
                    <a:pt x="11393" y="15159"/>
                  </a:cubicBezTo>
                  <a:cubicBezTo>
                    <a:pt x="11578" y="15159"/>
                    <a:pt x="11726" y="15010"/>
                    <a:pt x="11726" y="14843"/>
                  </a:cubicBezTo>
                  <a:lnTo>
                    <a:pt x="11726" y="12691"/>
                  </a:lnTo>
                  <a:cubicBezTo>
                    <a:pt x="11726" y="12060"/>
                    <a:pt x="12153" y="11634"/>
                    <a:pt x="12654" y="11634"/>
                  </a:cubicBezTo>
                  <a:cubicBezTo>
                    <a:pt x="13137" y="11634"/>
                    <a:pt x="13545" y="12042"/>
                    <a:pt x="13545" y="12543"/>
                  </a:cubicBezTo>
                  <a:lnTo>
                    <a:pt x="13545" y="14843"/>
                  </a:lnTo>
                  <a:cubicBezTo>
                    <a:pt x="13545" y="15010"/>
                    <a:pt x="13675" y="15159"/>
                    <a:pt x="13860" y="15159"/>
                  </a:cubicBezTo>
                  <a:cubicBezTo>
                    <a:pt x="14046" y="15159"/>
                    <a:pt x="14176" y="15010"/>
                    <a:pt x="14176" y="14843"/>
                  </a:cubicBezTo>
                  <a:lnTo>
                    <a:pt x="14176" y="12654"/>
                  </a:lnTo>
                  <a:cubicBezTo>
                    <a:pt x="14176" y="12097"/>
                    <a:pt x="14602" y="11634"/>
                    <a:pt x="15103" y="11634"/>
                  </a:cubicBezTo>
                  <a:cubicBezTo>
                    <a:pt x="15678" y="11634"/>
                    <a:pt x="15994" y="12153"/>
                    <a:pt x="15994" y="12635"/>
                  </a:cubicBezTo>
                  <a:lnTo>
                    <a:pt x="15994" y="14843"/>
                  </a:lnTo>
                  <a:cubicBezTo>
                    <a:pt x="15994" y="15010"/>
                    <a:pt x="16142" y="15159"/>
                    <a:pt x="16328" y="15159"/>
                  </a:cubicBezTo>
                  <a:cubicBezTo>
                    <a:pt x="16495" y="15159"/>
                    <a:pt x="16643" y="15010"/>
                    <a:pt x="16643" y="14843"/>
                  </a:cubicBezTo>
                  <a:lnTo>
                    <a:pt x="16643" y="12598"/>
                  </a:lnTo>
                  <a:cubicBezTo>
                    <a:pt x="16643" y="12097"/>
                    <a:pt x="17051" y="11634"/>
                    <a:pt x="17552" y="11634"/>
                  </a:cubicBezTo>
                  <a:cubicBezTo>
                    <a:pt x="17794" y="11634"/>
                    <a:pt x="18016" y="11726"/>
                    <a:pt x="18183" y="11893"/>
                  </a:cubicBezTo>
                  <a:cubicBezTo>
                    <a:pt x="18369" y="12060"/>
                    <a:pt x="18462" y="12302"/>
                    <a:pt x="18462" y="12543"/>
                  </a:cubicBezTo>
                  <a:lnTo>
                    <a:pt x="18462" y="18294"/>
                  </a:lnTo>
                  <a:cubicBezTo>
                    <a:pt x="18462" y="19278"/>
                    <a:pt x="18128" y="20243"/>
                    <a:pt x="17515" y="21003"/>
                  </a:cubicBezTo>
                  <a:cubicBezTo>
                    <a:pt x="17311" y="21263"/>
                    <a:pt x="17014" y="21393"/>
                    <a:pt x="16699" y="21393"/>
                  </a:cubicBezTo>
                  <a:cubicBezTo>
                    <a:pt x="16254" y="21393"/>
                    <a:pt x="16254" y="22042"/>
                    <a:pt x="16699" y="22042"/>
                  </a:cubicBezTo>
                  <a:cubicBezTo>
                    <a:pt x="17218" y="22042"/>
                    <a:pt x="17701" y="21820"/>
                    <a:pt x="18016" y="21412"/>
                  </a:cubicBezTo>
                  <a:cubicBezTo>
                    <a:pt x="18721" y="20539"/>
                    <a:pt x="19111" y="19426"/>
                    <a:pt x="19111" y="18294"/>
                  </a:cubicBezTo>
                  <a:lnTo>
                    <a:pt x="19111" y="12543"/>
                  </a:lnTo>
                  <a:cubicBezTo>
                    <a:pt x="19111" y="12116"/>
                    <a:pt x="18925" y="11708"/>
                    <a:pt x="18629" y="11411"/>
                  </a:cubicBezTo>
                  <a:cubicBezTo>
                    <a:pt x="18331" y="11131"/>
                    <a:pt x="17967" y="10983"/>
                    <a:pt x="17568" y="10983"/>
                  </a:cubicBezTo>
                  <a:cubicBezTo>
                    <a:pt x="17544" y="10983"/>
                    <a:pt x="17521" y="10983"/>
                    <a:pt x="17497" y="10984"/>
                  </a:cubicBezTo>
                  <a:cubicBezTo>
                    <a:pt x="17478" y="10984"/>
                    <a:pt x="17478" y="10984"/>
                    <a:pt x="17478" y="11003"/>
                  </a:cubicBezTo>
                  <a:cubicBezTo>
                    <a:pt x="16996" y="11021"/>
                    <a:pt x="16588" y="11244"/>
                    <a:pt x="16309" y="11615"/>
                  </a:cubicBezTo>
                  <a:cubicBezTo>
                    <a:pt x="16031" y="11244"/>
                    <a:pt x="15586" y="11003"/>
                    <a:pt x="15085" y="11003"/>
                  </a:cubicBezTo>
                  <a:cubicBezTo>
                    <a:pt x="14602" y="11003"/>
                    <a:pt x="14157" y="11244"/>
                    <a:pt x="13860" y="11615"/>
                  </a:cubicBezTo>
                  <a:cubicBezTo>
                    <a:pt x="13582" y="11244"/>
                    <a:pt x="13137" y="11003"/>
                    <a:pt x="12636" y="11003"/>
                  </a:cubicBezTo>
                  <a:cubicBezTo>
                    <a:pt x="12302" y="11003"/>
                    <a:pt x="11968" y="11114"/>
                    <a:pt x="11708" y="11318"/>
                  </a:cubicBezTo>
                  <a:lnTo>
                    <a:pt x="11708" y="10149"/>
                  </a:lnTo>
                  <a:cubicBezTo>
                    <a:pt x="12710" y="9815"/>
                    <a:pt x="13600" y="9184"/>
                    <a:pt x="14250" y="8331"/>
                  </a:cubicBezTo>
                  <a:cubicBezTo>
                    <a:pt x="14862" y="7515"/>
                    <a:pt x="15233" y="6531"/>
                    <a:pt x="15289" y="5511"/>
                  </a:cubicBezTo>
                  <a:lnTo>
                    <a:pt x="19130" y="5529"/>
                  </a:lnTo>
                  <a:cubicBezTo>
                    <a:pt x="19185" y="5752"/>
                    <a:pt x="19297" y="5975"/>
                    <a:pt x="19445" y="6179"/>
                  </a:cubicBezTo>
                  <a:cubicBezTo>
                    <a:pt x="19705" y="6476"/>
                    <a:pt x="20076" y="6643"/>
                    <a:pt x="20465" y="6680"/>
                  </a:cubicBezTo>
                  <a:cubicBezTo>
                    <a:pt x="20490" y="6681"/>
                    <a:pt x="20515" y="6681"/>
                    <a:pt x="20539" y="6681"/>
                  </a:cubicBezTo>
                  <a:cubicBezTo>
                    <a:pt x="20904" y="6681"/>
                    <a:pt x="21263" y="6553"/>
                    <a:pt x="21542" y="6327"/>
                  </a:cubicBezTo>
                  <a:cubicBezTo>
                    <a:pt x="22154" y="5789"/>
                    <a:pt x="22209" y="4843"/>
                    <a:pt x="21690" y="4231"/>
                  </a:cubicBezTo>
                  <a:cubicBezTo>
                    <a:pt x="21430" y="3934"/>
                    <a:pt x="21078" y="3748"/>
                    <a:pt x="20688" y="3730"/>
                  </a:cubicBezTo>
                  <a:cubicBezTo>
                    <a:pt x="20642" y="3725"/>
                    <a:pt x="20597" y="3723"/>
                    <a:pt x="20552" y="3723"/>
                  </a:cubicBezTo>
                  <a:cubicBezTo>
                    <a:pt x="20197" y="3723"/>
                    <a:pt x="19875" y="3852"/>
                    <a:pt x="19612" y="4082"/>
                  </a:cubicBezTo>
                  <a:cubicBezTo>
                    <a:pt x="19352" y="4305"/>
                    <a:pt x="19204" y="4583"/>
                    <a:pt x="19130" y="4880"/>
                  </a:cubicBezTo>
                  <a:lnTo>
                    <a:pt x="15289" y="4861"/>
                  </a:lnTo>
                  <a:cubicBezTo>
                    <a:pt x="15122" y="2152"/>
                    <a:pt x="12858" y="0"/>
                    <a:pt x="101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" name="Google Shape;942;p104"/>
          <p:cNvGrpSpPr/>
          <p:nvPr/>
        </p:nvGrpSpPr>
        <p:grpSpPr>
          <a:xfrm>
            <a:off x="1576184" y="3336926"/>
            <a:ext cx="395768" cy="394551"/>
            <a:chOff x="2661725" y="1245600"/>
            <a:chExt cx="610000" cy="608125"/>
          </a:xfrm>
        </p:grpSpPr>
        <p:sp>
          <p:nvSpPr>
            <p:cNvPr id="943" name="Google Shape;943;p104"/>
            <p:cNvSpPr/>
            <p:nvPr/>
          </p:nvSpPr>
          <p:spPr>
            <a:xfrm>
              <a:off x="2661725" y="1245600"/>
              <a:ext cx="610000" cy="608125"/>
            </a:xfrm>
            <a:custGeom>
              <a:avLst/>
              <a:gdLst/>
              <a:ahLst/>
              <a:cxnLst/>
              <a:rect l="l" t="t" r="r" b="b"/>
              <a:pathLst>
                <a:path w="24400" h="24325" extrusionOk="0">
                  <a:moveTo>
                    <a:pt x="8034" y="705"/>
                  </a:moveTo>
                  <a:cubicBezTo>
                    <a:pt x="8869" y="705"/>
                    <a:pt x="9556" y="1392"/>
                    <a:pt x="9556" y="2227"/>
                  </a:cubicBezTo>
                  <a:cubicBezTo>
                    <a:pt x="9556" y="2431"/>
                    <a:pt x="9519" y="2635"/>
                    <a:pt x="9426" y="2839"/>
                  </a:cubicBezTo>
                  <a:cubicBezTo>
                    <a:pt x="9370" y="2950"/>
                    <a:pt x="9389" y="3080"/>
                    <a:pt x="9445" y="3173"/>
                  </a:cubicBezTo>
                  <a:cubicBezTo>
                    <a:pt x="9519" y="3266"/>
                    <a:pt x="9630" y="3340"/>
                    <a:pt x="9760" y="3340"/>
                  </a:cubicBezTo>
                  <a:lnTo>
                    <a:pt x="10966" y="3340"/>
                  </a:lnTo>
                  <a:lnTo>
                    <a:pt x="10966" y="5233"/>
                  </a:lnTo>
                  <a:lnTo>
                    <a:pt x="5122" y="5233"/>
                  </a:lnTo>
                  <a:lnTo>
                    <a:pt x="5122" y="3340"/>
                  </a:lnTo>
                  <a:lnTo>
                    <a:pt x="6328" y="3340"/>
                  </a:lnTo>
                  <a:cubicBezTo>
                    <a:pt x="6439" y="3340"/>
                    <a:pt x="6550" y="3284"/>
                    <a:pt x="6624" y="3173"/>
                  </a:cubicBezTo>
                  <a:cubicBezTo>
                    <a:pt x="6680" y="3080"/>
                    <a:pt x="6699" y="2950"/>
                    <a:pt x="6643" y="2839"/>
                  </a:cubicBezTo>
                  <a:cubicBezTo>
                    <a:pt x="6569" y="2635"/>
                    <a:pt x="6513" y="2431"/>
                    <a:pt x="6513" y="2227"/>
                  </a:cubicBezTo>
                  <a:cubicBezTo>
                    <a:pt x="6513" y="1392"/>
                    <a:pt x="7200" y="705"/>
                    <a:pt x="8034" y="705"/>
                  </a:cubicBezTo>
                  <a:close/>
                  <a:moveTo>
                    <a:pt x="19816" y="5845"/>
                  </a:moveTo>
                  <a:cubicBezTo>
                    <a:pt x="20039" y="5845"/>
                    <a:pt x="20224" y="6012"/>
                    <a:pt x="20224" y="6235"/>
                  </a:cubicBezTo>
                  <a:lnTo>
                    <a:pt x="18425" y="6235"/>
                  </a:lnTo>
                  <a:cubicBezTo>
                    <a:pt x="18443" y="6012"/>
                    <a:pt x="18610" y="5845"/>
                    <a:pt x="18833" y="5845"/>
                  </a:cubicBezTo>
                  <a:close/>
                  <a:moveTo>
                    <a:pt x="20521" y="6940"/>
                  </a:moveTo>
                  <a:lnTo>
                    <a:pt x="21857" y="7775"/>
                  </a:lnTo>
                  <a:lnTo>
                    <a:pt x="16829" y="7775"/>
                  </a:lnTo>
                  <a:lnTo>
                    <a:pt x="18165" y="6940"/>
                  </a:lnTo>
                  <a:close/>
                  <a:moveTo>
                    <a:pt x="22358" y="8498"/>
                  </a:moveTo>
                  <a:lnTo>
                    <a:pt x="20948" y="10279"/>
                  </a:lnTo>
                  <a:lnTo>
                    <a:pt x="17738" y="10279"/>
                  </a:lnTo>
                  <a:lnTo>
                    <a:pt x="16310" y="8498"/>
                  </a:lnTo>
                  <a:close/>
                  <a:moveTo>
                    <a:pt x="21115" y="11003"/>
                  </a:moveTo>
                  <a:cubicBezTo>
                    <a:pt x="21301" y="11003"/>
                    <a:pt x="21449" y="11151"/>
                    <a:pt x="21449" y="11337"/>
                  </a:cubicBezTo>
                  <a:cubicBezTo>
                    <a:pt x="21449" y="11522"/>
                    <a:pt x="21301" y="11671"/>
                    <a:pt x="21115" y="11671"/>
                  </a:cubicBezTo>
                  <a:lnTo>
                    <a:pt x="17571" y="11671"/>
                  </a:lnTo>
                  <a:cubicBezTo>
                    <a:pt x="17386" y="11671"/>
                    <a:pt x="17237" y="11522"/>
                    <a:pt x="17237" y="11337"/>
                  </a:cubicBezTo>
                  <a:cubicBezTo>
                    <a:pt x="17237" y="11151"/>
                    <a:pt x="17386" y="11003"/>
                    <a:pt x="17571" y="11003"/>
                  </a:cubicBezTo>
                  <a:close/>
                  <a:moveTo>
                    <a:pt x="20373" y="12376"/>
                  </a:moveTo>
                  <a:lnTo>
                    <a:pt x="20373" y="18721"/>
                  </a:lnTo>
                  <a:cubicBezTo>
                    <a:pt x="20373" y="19389"/>
                    <a:pt x="20874" y="19927"/>
                    <a:pt x="21523" y="20002"/>
                  </a:cubicBezTo>
                  <a:lnTo>
                    <a:pt x="21523" y="20280"/>
                  </a:lnTo>
                  <a:lnTo>
                    <a:pt x="17144" y="20280"/>
                  </a:lnTo>
                  <a:lnTo>
                    <a:pt x="17144" y="20002"/>
                  </a:lnTo>
                  <a:cubicBezTo>
                    <a:pt x="17794" y="19927"/>
                    <a:pt x="18313" y="19389"/>
                    <a:pt x="18313" y="18721"/>
                  </a:cubicBezTo>
                  <a:lnTo>
                    <a:pt x="18313" y="12376"/>
                  </a:lnTo>
                  <a:close/>
                  <a:moveTo>
                    <a:pt x="16068" y="9333"/>
                  </a:moveTo>
                  <a:lnTo>
                    <a:pt x="16978" y="10465"/>
                  </a:lnTo>
                  <a:cubicBezTo>
                    <a:pt x="16699" y="10650"/>
                    <a:pt x="16514" y="10966"/>
                    <a:pt x="16514" y="11337"/>
                  </a:cubicBezTo>
                  <a:cubicBezTo>
                    <a:pt x="16514" y="11912"/>
                    <a:pt x="16978" y="12376"/>
                    <a:pt x="17571" y="12376"/>
                  </a:cubicBezTo>
                  <a:lnTo>
                    <a:pt x="17608" y="12376"/>
                  </a:lnTo>
                  <a:lnTo>
                    <a:pt x="17608" y="18721"/>
                  </a:lnTo>
                  <a:cubicBezTo>
                    <a:pt x="17608" y="19037"/>
                    <a:pt x="17349" y="19297"/>
                    <a:pt x="17033" y="19297"/>
                  </a:cubicBezTo>
                  <a:cubicBezTo>
                    <a:pt x="16718" y="19297"/>
                    <a:pt x="16458" y="19556"/>
                    <a:pt x="16458" y="19872"/>
                  </a:cubicBezTo>
                  <a:lnTo>
                    <a:pt x="16458" y="20298"/>
                  </a:lnTo>
                  <a:cubicBezTo>
                    <a:pt x="16328" y="20298"/>
                    <a:pt x="16180" y="20336"/>
                    <a:pt x="16050" y="20373"/>
                  </a:cubicBezTo>
                  <a:lnTo>
                    <a:pt x="16050" y="9333"/>
                  </a:lnTo>
                  <a:close/>
                  <a:moveTo>
                    <a:pt x="13582" y="5066"/>
                  </a:moveTo>
                  <a:lnTo>
                    <a:pt x="13582" y="21671"/>
                  </a:lnTo>
                  <a:lnTo>
                    <a:pt x="2487" y="21671"/>
                  </a:lnTo>
                  <a:lnTo>
                    <a:pt x="2487" y="5066"/>
                  </a:lnTo>
                  <a:lnTo>
                    <a:pt x="4398" y="5066"/>
                  </a:lnTo>
                  <a:lnTo>
                    <a:pt x="4398" y="5585"/>
                  </a:lnTo>
                  <a:cubicBezTo>
                    <a:pt x="4398" y="5789"/>
                    <a:pt x="4565" y="5938"/>
                    <a:pt x="4750" y="5938"/>
                  </a:cubicBezTo>
                  <a:lnTo>
                    <a:pt x="11319" y="5938"/>
                  </a:lnTo>
                  <a:cubicBezTo>
                    <a:pt x="11504" y="5938"/>
                    <a:pt x="11671" y="5789"/>
                    <a:pt x="11671" y="5585"/>
                  </a:cubicBezTo>
                  <a:lnTo>
                    <a:pt x="11671" y="5066"/>
                  </a:lnTo>
                  <a:close/>
                  <a:moveTo>
                    <a:pt x="22117" y="21004"/>
                  </a:moveTo>
                  <a:cubicBezTo>
                    <a:pt x="22507" y="21004"/>
                    <a:pt x="22841" y="21319"/>
                    <a:pt x="22841" y="21727"/>
                  </a:cubicBezTo>
                  <a:lnTo>
                    <a:pt x="22841" y="22191"/>
                  </a:lnTo>
                  <a:lnTo>
                    <a:pt x="15827" y="22191"/>
                  </a:lnTo>
                  <a:lnTo>
                    <a:pt x="15827" y="21727"/>
                  </a:lnTo>
                  <a:cubicBezTo>
                    <a:pt x="15827" y="21319"/>
                    <a:pt x="16143" y="21004"/>
                    <a:pt x="16551" y="21004"/>
                  </a:cubicBezTo>
                  <a:close/>
                  <a:moveTo>
                    <a:pt x="8034" y="0"/>
                  </a:moveTo>
                  <a:cubicBezTo>
                    <a:pt x="6810" y="0"/>
                    <a:pt x="5808" y="984"/>
                    <a:pt x="5808" y="2227"/>
                  </a:cubicBezTo>
                  <a:cubicBezTo>
                    <a:pt x="5808" y="2357"/>
                    <a:pt x="5827" y="2487"/>
                    <a:pt x="5845" y="2617"/>
                  </a:cubicBezTo>
                  <a:lnTo>
                    <a:pt x="2598" y="2617"/>
                  </a:lnTo>
                  <a:cubicBezTo>
                    <a:pt x="1170" y="2617"/>
                    <a:pt x="19" y="3767"/>
                    <a:pt x="19" y="5196"/>
                  </a:cubicBezTo>
                  <a:lnTo>
                    <a:pt x="19" y="6086"/>
                  </a:lnTo>
                  <a:cubicBezTo>
                    <a:pt x="19" y="6309"/>
                    <a:pt x="195" y="6420"/>
                    <a:pt x="372" y="6420"/>
                  </a:cubicBezTo>
                  <a:cubicBezTo>
                    <a:pt x="548" y="6420"/>
                    <a:pt x="724" y="6309"/>
                    <a:pt x="724" y="6086"/>
                  </a:cubicBezTo>
                  <a:lnTo>
                    <a:pt x="724" y="5196"/>
                  </a:lnTo>
                  <a:cubicBezTo>
                    <a:pt x="724" y="4175"/>
                    <a:pt x="1559" y="3322"/>
                    <a:pt x="2598" y="3322"/>
                  </a:cubicBezTo>
                  <a:lnTo>
                    <a:pt x="4398" y="3322"/>
                  </a:lnTo>
                  <a:lnTo>
                    <a:pt x="4398" y="4361"/>
                  </a:lnTo>
                  <a:lnTo>
                    <a:pt x="2134" y="4361"/>
                  </a:lnTo>
                  <a:cubicBezTo>
                    <a:pt x="1930" y="4361"/>
                    <a:pt x="1782" y="4509"/>
                    <a:pt x="1782" y="4713"/>
                  </a:cubicBezTo>
                  <a:lnTo>
                    <a:pt x="1782" y="22005"/>
                  </a:lnTo>
                  <a:cubicBezTo>
                    <a:pt x="1782" y="22210"/>
                    <a:pt x="1930" y="22377"/>
                    <a:pt x="2134" y="22377"/>
                  </a:cubicBezTo>
                  <a:lnTo>
                    <a:pt x="13935" y="22377"/>
                  </a:lnTo>
                  <a:cubicBezTo>
                    <a:pt x="14139" y="22377"/>
                    <a:pt x="14287" y="22210"/>
                    <a:pt x="14287" y="22005"/>
                  </a:cubicBezTo>
                  <a:lnTo>
                    <a:pt x="14287" y="4713"/>
                  </a:lnTo>
                  <a:cubicBezTo>
                    <a:pt x="14287" y="4509"/>
                    <a:pt x="14139" y="4361"/>
                    <a:pt x="13935" y="4361"/>
                  </a:cubicBezTo>
                  <a:lnTo>
                    <a:pt x="11671" y="4361"/>
                  </a:lnTo>
                  <a:lnTo>
                    <a:pt x="11671" y="3322"/>
                  </a:lnTo>
                  <a:lnTo>
                    <a:pt x="13471" y="3322"/>
                  </a:lnTo>
                  <a:cubicBezTo>
                    <a:pt x="14510" y="3322"/>
                    <a:pt x="15345" y="4175"/>
                    <a:pt x="15345" y="5196"/>
                  </a:cubicBezTo>
                  <a:lnTo>
                    <a:pt x="15345" y="20929"/>
                  </a:lnTo>
                  <a:cubicBezTo>
                    <a:pt x="15196" y="21152"/>
                    <a:pt x="15104" y="21412"/>
                    <a:pt x="15104" y="21709"/>
                  </a:cubicBezTo>
                  <a:lnTo>
                    <a:pt x="15104" y="22210"/>
                  </a:lnTo>
                  <a:cubicBezTo>
                    <a:pt x="14621" y="22302"/>
                    <a:pt x="14269" y="22729"/>
                    <a:pt x="14269" y="23249"/>
                  </a:cubicBezTo>
                  <a:cubicBezTo>
                    <a:pt x="14269" y="23378"/>
                    <a:pt x="14287" y="23508"/>
                    <a:pt x="14324" y="23620"/>
                  </a:cubicBezTo>
                  <a:lnTo>
                    <a:pt x="2598" y="23620"/>
                  </a:lnTo>
                  <a:cubicBezTo>
                    <a:pt x="1559" y="23620"/>
                    <a:pt x="724" y="22785"/>
                    <a:pt x="724" y="21746"/>
                  </a:cubicBezTo>
                  <a:lnTo>
                    <a:pt x="724" y="8257"/>
                  </a:lnTo>
                  <a:cubicBezTo>
                    <a:pt x="724" y="8034"/>
                    <a:pt x="543" y="7923"/>
                    <a:pt x="362" y="7923"/>
                  </a:cubicBezTo>
                  <a:cubicBezTo>
                    <a:pt x="182" y="7923"/>
                    <a:pt x="1" y="8034"/>
                    <a:pt x="1" y="8257"/>
                  </a:cubicBezTo>
                  <a:lnTo>
                    <a:pt x="1" y="21746"/>
                  </a:lnTo>
                  <a:cubicBezTo>
                    <a:pt x="1" y="23174"/>
                    <a:pt x="1170" y="24325"/>
                    <a:pt x="2598" y="24325"/>
                  </a:cubicBezTo>
                  <a:lnTo>
                    <a:pt x="20113" y="24306"/>
                  </a:lnTo>
                  <a:cubicBezTo>
                    <a:pt x="20577" y="24306"/>
                    <a:pt x="20577" y="23601"/>
                    <a:pt x="20113" y="23601"/>
                  </a:cubicBezTo>
                  <a:lnTo>
                    <a:pt x="15326" y="23601"/>
                  </a:lnTo>
                  <a:cubicBezTo>
                    <a:pt x="15122" y="23601"/>
                    <a:pt x="14974" y="23453"/>
                    <a:pt x="14974" y="23249"/>
                  </a:cubicBezTo>
                  <a:cubicBezTo>
                    <a:pt x="14974" y="23063"/>
                    <a:pt x="15122" y="22896"/>
                    <a:pt x="15326" y="22896"/>
                  </a:cubicBezTo>
                  <a:lnTo>
                    <a:pt x="23342" y="22896"/>
                  </a:lnTo>
                  <a:cubicBezTo>
                    <a:pt x="23768" y="22896"/>
                    <a:pt x="23787" y="23601"/>
                    <a:pt x="23342" y="23601"/>
                  </a:cubicBezTo>
                  <a:lnTo>
                    <a:pt x="22358" y="23601"/>
                  </a:lnTo>
                  <a:cubicBezTo>
                    <a:pt x="21894" y="23601"/>
                    <a:pt x="21894" y="24306"/>
                    <a:pt x="22358" y="24306"/>
                  </a:cubicBezTo>
                  <a:lnTo>
                    <a:pt x="23342" y="24306"/>
                  </a:lnTo>
                  <a:cubicBezTo>
                    <a:pt x="23917" y="24306"/>
                    <a:pt x="24399" y="23842"/>
                    <a:pt x="24399" y="23249"/>
                  </a:cubicBezTo>
                  <a:cubicBezTo>
                    <a:pt x="24399" y="22748"/>
                    <a:pt x="24028" y="22321"/>
                    <a:pt x="23546" y="22210"/>
                  </a:cubicBezTo>
                  <a:lnTo>
                    <a:pt x="23546" y="21727"/>
                  </a:lnTo>
                  <a:cubicBezTo>
                    <a:pt x="23546" y="20966"/>
                    <a:pt x="22970" y="20354"/>
                    <a:pt x="22228" y="20298"/>
                  </a:cubicBezTo>
                  <a:lnTo>
                    <a:pt x="22228" y="19872"/>
                  </a:lnTo>
                  <a:cubicBezTo>
                    <a:pt x="22228" y="19556"/>
                    <a:pt x="21969" y="19297"/>
                    <a:pt x="21635" y="19297"/>
                  </a:cubicBezTo>
                  <a:cubicBezTo>
                    <a:pt x="21338" y="19297"/>
                    <a:pt x="21078" y="19037"/>
                    <a:pt x="21078" y="18721"/>
                  </a:cubicBezTo>
                  <a:lnTo>
                    <a:pt x="21078" y="12376"/>
                  </a:lnTo>
                  <a:lnTo>
                    <a:pt x="21115" y="12376"/>
                  </a:lnTo>
                  <a:cubicBezTo>
                    <a:pt x="21690" y="12376"/>
                    <a:pt x="22173" y="11912"/>
                    <a:pt x="22173" y="11337"/>
                  </a:cubicBezTo>
                  <a:cubicBezTo>
                    <a:pt x="22173" y="10966"/>
                    <a:pt x="21987" y="10650"/>
                    <a:pt x="21709" y="10465"/>
                  </a:cubicBezTo>
                  <a:lnTo>
                    <a:pt x="23119" y="8684"/>
                  </a:lnTo>
                  <a:cubicBezTo>
                    <a:pt x="23249" y="8517"/>
                    <a:pt x="23304" y="8313"/>
                    <a:pt x="23267" y="8108"/>
                  </a:cubicBezTo>
                  <a:cubicBezTo>
                    <a:pt x="23230" y="7904"/>
                    <a:pt x="23100" y="7719"/>
                    <a:pt x="22933" y="7608"/>
                  </a:cubicBezTo>
                  <a:lnTo>
                    <a:pt x="20948" y="6364"/>
                  </a:lnTo>
                  <a:lnTo>
                    <a:pt x="20948" y="6253"/>
                  </a:lnTo>
                  <a:cubicBezTo>
                    <a:pt x="20948" y="5622"/>
                    <a:pt x="20447" y="5121"/>
                    <a:pt x="19816" y="5121"/>
                  </a:cubicBezTo>
                  <a:lnTo>
                    <a:pt x="19686" y="5121"/>
                  </a:lnTo>
                  <a:lnTo>
                    <a:pt x="19686" y="4027"/>
                  </a:lnTo>
                  <a:lnTo>
                    <a:pt x="20113" y="4027"/>
                  </a:lnTo>
                  <a:cubicBezTo>
                    <a:pt x="20558" y="4027"/>
                    <a:pt x="20558" y="3303"/>
                    <a:pt x="20113" y="3303"/>
                  </a:cubicBezTo>
                  <a:lnTo>
                    <a:pt x="19686" y="3303"/>
                  </a:lnTo>
                  <a:lnTo>
                    <a:pt x="19686" y="2876"/>
                  </a:lnTo>
                  <a:cubicBezTo>
                    <a:pt x="19686" y="2654"/>
                    <a:pt x="19510" y="2542"/>
                    <a:pt x="19334" y="2542"/>
                  </a:cubicBezTo>
                  <a:cubicBezTo>
                    <a:pt x="19158" y="2542"/>
                    <a:pt x="18981" y="2654"/>
                    <a:pt x="18981" y="2876"/>
                  </a:cubicBezTo>
                  <a:lnTo>
                    <a:pt x="18981" y="3303"/>
                  </a:lnTo>
                  <a:lnTo>
                    <a:pt x="18555" y="3303"/>
                  </a:lnTo>
                  <a:cubicBezTo>
                    <a:pt x="18091" y="3303"/>
                    <a:pt x="18091" y="4027"/>
                    <a:pt x="18555" y="4027"/>
                  </a:cubicBezTo>
                  <a:lnTo>
                    <a:pt x="18981" y="4027"/>
                  </a:lnTo>
                  <a:lnTo>
                    <a:pt x="18981" y="5121"/>
                  </a:lnTo>
                  <a:lnTo>
                    <a:pt x="18833" y="5121"/>
                  </a:lnTo>
                  <a:cubicBezTo>
                    <a:pt x="18221" y="5121"/>
                    <a:pt x="17720" y="5622"/>
                    <a:pt x="17720" y="6253"/>
                  </a:cubicBezTo>
                  <a:lnTo>
                    <a:pt x="17720" y="6383"/>
                  </a:lnTo>
                  <a:lnTo>
                    <a:pt x="16068" y="7403"/>
                  </a:lnTo>
                  <a:lnTo>
                    <a:pt x="16068" y="5196"/>
                  </a:lnTo>
                  <a:cubicBezTo>
                    <a:pt x="16068" y="3767"/>
                    <a:pt x="14899" y="2617"/>
                    <a:pt x="13471" y="2617"/>
                  </a:cubicBezTo>
                  <a:lnTo>
                    <a:pt x="10224" y="2617"/>
                  </a:lnTo>
                  <a:cubicBezTo>
                    <a:pt x="10261" y="2487"/>
                    <a:pt x="10261" y="2357"/>
                    <a:pt x="10261" y="2227"/>
                  </a:cubicBezTo>
                  <a:cubicBezTo>
                    <a:pt x="10261" y="984"/>
                    <a:pt x="9259" y="0"/>
                    <a:pt x="80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04"/>
            <p:cNvSpPr/>
            <p:nvPr/>
          </p:nvSpPr>
          <p:spPr>
            <a:xfrm>
              <a:off x="2837075" y="1278875"/>
              <a:ext cx="51025" cy="46525"/>
            </a:xfrm>
            <a:custGeom>
              <a:avLst/>
              <a:gdLst/>
              <a:ahLst/>
              <a:cxnLst/>
              <a:rect l="l" t="t" r="r" b="b"/>
              <a:pathLst>
                <a:path w="2041" h="1861" extrusionOk="0">
                  <a:moveTo>
                    <a:pt x="1020" y="710"/>
                  </a:moveTo>
                  <a:cubicBezTo>
                    <a:pt x="1206" y="710"/>
                    <a:pt x="1317" y="952"/>
                    <a:pt x="1169" y="1081"/>
                  </a:cubicBezTo>
                  <a:cubicBezTo>
                    <a:pt x="1123" y="1128"/>
                    <a:pt x="1072" y="1151"/>
                    <a:pt x="1020" y="1151"/>
                  </a:cubicBezTo>
                  <a:cubicBezTo>
                    <a:pt x="969" y="1151"/>
                    <a:pt x="918" y="1128"/>
                    <a:pt x="872" y="1081"/>
                  </a:cubicBezTo>
                  <a:cubicBezTo>
                    <a:pt x="779" y="989"/>
                    <a:pt x="779" y="859"/>
                    <a:pt x="872" y="766"/>
                  </a:cubicBezTo>
                  <a:cubicBezTo>
                    <a:pt x="909" y="729"/>
                    <a:pt x="965" y="710"/>
                    <a:pt x="1020" y="710"/>
                  </a:cubicBezTo>
                  <a:close/>
                  <a:moveTo>
                    <a:pt x="1018" y="1"/>
                  </a:moveTo>
                  <a:cubicBezTo>
                    <a:pt x="779" y="1"/>
                    <a:pt x="538" y="89"/>
                    <a:pt x="353" y="265"/>
                  </a:cubicBezTo>
                  <a:cubicBezTo>
                    <a:pt x="0" y="636"/>
                    <a:pt x="0" y="1230"/>
                    <a:pt x="353" y="1582"/>
                  </a:cubicBezTo>
                  <a:cubicBezTo>
                    <a:pt x="538" y="1768"/>
                    <a:pt x="761" y="1861"/>
                    <a:pt x="1020" y="1861"/>
                  </a:cubicBezTo>
                  <a:cubicBezTo>
                    <a:pt x="1262" y="1861"/>
                    <a:pt x="1503" y="1768"/>
                    <a:pt x="1670" y="1582"/>
                  </a:cubicBezTo>
                  <a:cubicBezTo>
                    <a:pt x="2041" y="1230"/>
                    <a:pt x="2041" y="636"/>
                    <a:pt x="1670" y="265"/>
                  </a:cubicBezTo>
                  <a:cubicBezTo>
                    <a:pt x="1494" y="89"/>
                    <a:pt x="1257" y="1"/>
                    <a:pt x="10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04"/>
            <p:cNvSpPr/>
            <p:nvPr/>
          </p:nvSpPr>
          <p:spPr>
            <a:xfrm>
              <a:off x="2754500" y="1438175"/>
              <a:ext cx="67375" cy="59975"/>
            </a:xfrm>
            <a:custGeom>
              <a:avLst/>
              <a:gdLst/>
              <a:ahLst/>
              <a:cxnLst/>
              <a:rect l="l" t="t" r="r" b="b"/>
              <a:pathLst>
                <a:path w="2695" h="2399" extrusionOk="0">
                  <a:moveTo>
                    <a:pt x="526" y="1"/>
                  </a:moveTo>
                  <a:cubicBezTo>
                    <a:pt x="253" y="1"/>
                    <a:pt x="2" y="366"/>
                    <a:pt x="260" y="610"/>
                  </a:cubicBezTo>
                  <a:lnTo>
                    <a:pt x="854" y="1203"/>
                  </a:lnTo>
                  <a:lnTo>
                    <a:pt x="260" y="1797"/>
                  </a:lnTo>
                  <a:cubicBezTo>
                    <a:pt x="1" y="2042"/>
                    <a:pt x="256" y="2398"/>
                    <a:pt x="530" y="2398"/>
                  </a:cubicBezTo>
                  <a:cubicBezTo>
                    <a:pt x="610" y="2398"/>
                    <a:pt x="690" y="2369"/>
                    <a:pt x="761" y="2298"/>
                  </a:cubicBezTo>
                  <a:lnTo>
                    <a:pt x="1355" y="1704"/>
                  </a:lnTo>
                  <a:lnTo>
                    <a:pt x="1949" y="2298"/>
                  </a:lnTo>
                  <a:cubicBezTo>
                    <a:pt x="2019" y="2369"/>
                    <a:pt x="2099" y="2398"/>
                    <a:pt x="2177" y="2398"/>
                  </a:cubicBezTo>
                  <a:cubicBezTo>
                    <a:pt x="2447" y="2398"/>
                    <a:pt x="2694" y="2042"/>
                    <a:pt x="2450" y="1797"/>
                  </a:cubicBezTo>
                  <a:lnTo>
                    <a:pt x="1856" y="1203"/>
                  </a:lnTo>
                  <a:lnTo>
                    <a:pt x="2450" y="610"/>
                  </a:lnTo>
                  <a:cubicBezTo>
                    <a:pt x="2693" y="366"/>
                    <a:pt x="2450" y="1"/>
                    <a:pt x="2181" y="1"/>
                  </a:cubicBezTo>
                  <a:cubicBezTo>
                    <a:pt x="2102" y="1"/>
                    <a:pt x="2020" y="33"/>
                    <a:pt x="1949" y="109"/>
                  </a:cubicBezTo>
                  <a:lnTo>
                    <a:pt x="1355" y="702"/>
                  </a:lnTo>
                  <a:lnTo>
                    <a:pt x="761" y="109"/>
                  </a:lnTo>
                  <a:cubicBezTo>
                    <a:pt x="689" y="33"/>
                    <a:pt x="607" y="1"/>
                    <a:pt x="5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04"/>
            <p:cNvSpPr/>
            <p:nvPr/>
          </p:nvSpPr>
          <p:spPr>
            <a:xfrm>
              <a:off x="2903775" y="1584950"/>
              <a:ext cx="67350" cy="59775"/>
            </a:xfrm>
            <a:custGeom>
              <a:avLst/>
              <a:gdLst/>
              <a:ahLst/>
              <a:cxnLst/>
              <a:rect l="l" t="t" r="r" b="b"/>
              <a:pathLst>
                <a:path w="2694" h="2391" extrusionOk="0">
                  <a:moveTo>
                    <a:pt x="517" y="0"/>
                  </a:moveTo>
                  <a:cubicBezTo>
                    <a:pt x="247" y="0"/>
                    <a:pt x="0" y="357"/>
                    <a:pt x="245" y="602"/>
                  </a:cubicBezTo>
                  <a:lnTo>
                    <a:pt x="839" y="1195"/>
                  </a:lnTo>
                  <a:lnTo>
                    <a:pt x="245" y="1789"/>
                  </a:lnTo>
                  <a:cubicBezTo>
                    <a:pt x="0" y="2034"/>
                    <a:pt x="247" y="2390"/>
                    <a:pt x="517" y="2390"/>
                  </a:cubicBezTo>
                  <a:cubicBezTo>
                    <a:pt x="595" y="2390"/>
                    <a:pt x="675" y="2361"/>
                    <a:pt x="746" y="2290"/>
                  </a:cubicBezTo>
                  <a:lnTo>
                    <a:pt x="1340" y="1696"/>
                  </a:lnTo>
                  <a:lnTo>
                    <a:pt x="1933" y="2290"/>
                  </a:lnTo>
                  <a:cubicBezTo>
                    <a:pt x="2004" y="2361"/>
                    <a:pt x="2085" y="2390"/>
                    <a:pt x="2164" y="2390"/>
                  </a:cubicBezTo>
                  <a:cubicBezTo>
                    <a:pt x="2439" y="2390"/>
                    <a:pt x="2694" y="2034"/>
                    <a:pt x="2434" y="1789"/>
                  </a:cubicBezTo>
                  <a:lnTo>
                    <a:pt x="1841" y="1195"/>
                  </a:lnTo>
                  <a:lnTo>
                    <a:pt x="2434" y="602"/>
                  </a:lnTo>
                  <a:cubicBezTo>
                    <a:pt x="2564" y="472"/>
                    <a:pt x="2564" y="249"/>
                    <a:pt x="2434" y="101"/>
                  </a:cubicBezTo>
                  <a:cubicBezTo>
                    <a:pt x="2360" y="36"/>
                    <a:pt x="2267" y="3"/>
                    <a:pt x="2177" y="3"/>
                  </a:cubicBezTo>
                  <a:cubicBezTo>
                    <a:pt x="2086" y="3"/>
                    <a:pt x="1998" y="36"/>
                    <a:pt x="1933" y="101"/>
                  </a:cubicBezTo>
                  <a:lnTo>
                    <a:pt x="1340" y="694"/>
                  </a:lnTo>
                  <a:lnTo>
                    <a:pt x="746" y="101"/>
                  </a:lnTo>
                  <a:cubicBezTo>
                    <a:pt x="675" y="30"/>
                    <a:pt x="595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04"/>
            <p:cNvSpPr/>
            <p:nvPr/>
          </p:nvSpPr>
          <p:spPr>
            <a:xfrm>
              <a:off x="2828725" y="1690250"/>
              <a:ext cx="67350" cy="59775"/>
            </a:xfrm>
            <a:custGeom>
              <a:avLst/>
              <a:gdLst/>
              <a:ahLst/>
              <a:cxnLst/>
              <a:rect l="l" t="t" r="r" b="b"/>
              <a:pathLst>
                <a:path w="2694" h="2391" extrusionOk="0">
                  <a:moveTo>
                    <a:pt x="530" y="0"/>
                  </a:moveTo>
                  <a:cubicBezTo>
                    <a:pt x="255" y="0"/>
                    <a:pt x="1" y="357"/>
                    <a:pt x="260" y="601"/>
                  </a:cubicBezTo>
                  <a:lnTo>
                    <a:pt x="854" y="1195"/>
                  </a:lnTo>
                  <a:lnTo>
                    <a:pt x="260" y="1789"/>
                  </a:lnTo>
                  <a:cubicBezTo>
                    <a:pt x="1" y="2034"/>
                    <a:pt x="255" y="2390"/>
                    <a:pt x="530" y="2390"/>
                  </a:cubicBezTo>
                  <a:cubicBezTo>
                    <a:pt x="609" y="2390"/>
                    <a:pt x="690" y="2360"/>
                    <a:pt x="761" y="2290"/>
                  </a:cubicBezTo>
                  <a:lnTo>
                    <a:pt x="1354" y="1696"/>
                  </a:lnTo>
                  <a:lnTo>
                    <a:pt x="1948" y="2290"/>
                  </a:lnTo>
                  <a:cubicBezTo>
                    <a:pt x="2019" y="2360"/>
                    <a:pt x="2099" y="2390"/>
                    <a:pt x="2177" y="2390"/>
                  </a:cubicBezTo>
                  <a:cubicBezTo>
                    <a:pt x="2447" y="2390"/>
                    <a:pt x="2694" y="2034"/>
                    <a:pt x="2449" y="1789"/>
                  </a:cubicBezTo>
                  <a:lnTo>
                    <a:pt x="1855" y="1195"/>
                  </a:lnTo>
                  <a:lnTo>
                    <a:pt x="2449" y="601"/>
                  </a:lnTo>
                  <a:cubicBezTo>
                    <a:pt x="2579" y="472"/>
                    <a:pt x="2579" y="249"/>
                    <a:pt x="2449" y="100"/>
                  </a:cubicBezTo>
                  <a:cubicBezTo>
                    <a:pt x="2375" y="36"/>
                    <a:pt x="2282" y="3"/>
                    <a:pt x="2192" y="3"/>
                  </a:cubicBezTo>
                  <a:cubicBezTo>
                    <a:pt x="2101" y="3"/>
                    <a:pt x="2013" y="36"/>
                    <a:pt x="1948" y="100"/>
                  </a:cubicBezTo>
                  <a:lnTo>
                    <a:pt x="1354" y="694"/>
                  </a:lnTo>
                  <a:lnTo>
                    <a:pt x="761" y="100"/>
                  </a:lnTo>
                  <a:cubicBezTo>
                    <a:pt x="690" y="30"/>
                    <a:pt x="609" y="0"/>
                    <a:pt x="5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04"/>
            <p:cNvSpPr/>
            <p:nvPr/>
          </p:nvSpPr>
          <p:spPr>
            <a:xfrm>
              <a:off x="2761000" y="1461325"/>
              <a:ext cx="208750" cy="235500"/>
            </a:xfrm>
            <a:custGeom>
              <a:avLst/>
              <a:gdLst/>
              <a:ahLst/>
              <a:cxnLst/>
              <a:rect l="l" t="t" r="r" b="b"/>
              <a:pathLst>
                <a:path w="8350" h="9420" extrusionOk="0">
                  <a:moveTo>
                    <a:pt x="6803" y="0"/>
                  </a:moveTo>
                  <a:cubicBezTo>
                    <a:pt x="6529" y="0"/>
                    <a:pt x="6293" y="355"/>
                    <a:pt x="6550" y="611"/>
                  </a:cubicBezTo>
                  <a:lnTo>
                    <a:pt x="7143" y="1205"/>
                  </a:lnTo>
                  <a:cubicBezTo>
                    <a:pt x="5325" y="1372"/>
                    <a:pt x="3637" y="2170"/>
                    <a:pt x="2319" y="3487"/>
                  </a:cubicBezTo>
                  <a:cubicBezTo>
                    <a:pt x="835" y="4971"/>
                    <a:pt x="0" y="6957"/>
                    <a:pt x="0" y="9072"/>
                  </a:cubicBezTo>
                  <a:cubicBezTo>
                    <a:pt x="0" y="9304"/>
                    <a:pt x="181" y="9420"/>
                    <a:pt x="362" y="9420"/>
                  </a:cubicBezTo>
                  <a:cubicBezTo>
                    <a:pt x="543" y="9420"/>
                    <a:pt x="724" y="9304"/>
                    <a:pt x="724" y="9072"/>
                  </a:cubicBezTo>
                  <a:cubicBezTo>
                    <a:pt x="724" y="7161"/>
                    <a:pt x="1466" y="5343"/>
                    <a:pt x="2820" y="3988"/>
                  </a:cubicBezTo>
                  <a:cubicBezTo>
                    <a:pt x="3971" y="2838"/>
                    <a:pt x="5455" y="2114"/>
                    <a:pt x="7051" y="1929"/>
                  </a:cubicBezTo>
                  <a:lnTo>
                    <a:pt x="7051" y="1929"/>
                  </a:lnTo>
                  <a:lnTo>
                    <a:pt x="6550" y="2448"/>
                  </a:lnTo>
                  <a:cubicBezTo>
                    <a:pt x="6292" y="2692"/>
                    <a:pt x="6532" y="3057"/>
                    <a:pt x="6808" y="3057"/>
                  </a:cubicBezTo>
                  <a:cubicBezTo>
                    <a:pt x="6890" y="3057"/>
                    <a:pt x="6975" y="3025"/>
                    <a:pt x="7051" y="2949"/>
                  </a:cubicBezTo>
                  <a:lnTo>
                    <a:pt x="8220" y="1780"/>
                  </a:lnTo>
                  <a:cubicBezTo>
                    <a:pt x="8349" y="1632"/>
                    <a:pt x="8349" y="1409"/>
                    <a:pt x="8220" y="1279"/>
                  </a:cubicBezTo>
                  <a:lnTo>
                    <a:pt x="7051" y="110"/>
                  </a:lnTo>
                  <a:cubicBezTo>
                    <a:pt x="6973" y="33"/>
                    <a:pt x="6886" y="0"/>
                    <a:pt x="68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" name="Google Shape;949;p104"/>
          <p:cNvGrpSpPr/>
          <p:nvPr/>
        </p:nvGrpSpPr>
        <p:grpSpPr>
          <a:xfrm>
            <a:off x="4960677" y="2002059"/>
            <a:ext cx="400895" cy="395854"/>
            <a:chOff x="2629725" y="3620175"/>
            <a:chExt cx="674000" cy="665525"/>
          </a:xfrm>
        </p:grpSpPr>
        <p:sp>
          <p:nvSpPr>
            <p:cNvPr id="950" name="Google Shape;950;p104"/>
            <p:cNvSpPr/>
            <p:nvPr/>
          </p:nvSpPr>
          <p:spPr>
            <a:xfrm>
              <a:off x="2629725" y="3620175"/>
              <a:ext cx="674000" cy="665525"/>
            </a:xfrm>
            <a:custGeom>
              <a:avLst/>
              <a:gdLst/>
              <a:ahLst/>
              <a:cxnLst/>
              <a:rect l="l" t="t" r="r" b="b"/>
              <a:pathLst>
                <a:path w="26960" h="26621" extrusionOk="0">
                  <a:moveTo>
                    <a:pt x="23491" y="787"/>
                  </a:moveTo>
                  <a:cubicBezTo>
                    <a:pt x="23679" y="787"/>
                    <a:pt x="23868" y="844"/>
                    <a:pt x="24028" y="960"/>
                  </a:cubicBezTo>
                  <a:cubicBezTo>
                    <a:pt x="24232" y="1108"/>
                    <a:pt x="24362" y="1331"/>
                    <a:pt x="24399" y="1572"/>
                  </a:cubicBezTo>
                  <a:cubicBezTo>
                    <a:pt x="24455" y="1814"/>
                    <a:pt x="24380" y="2073"/>
                    <a:pt x="24250" y="2277"/>
                  </a:cubicBezTo>
                  <a:lnTo>
                    <a:pt x="23471" y="3335"/>
                  </a:lnTo>
                  <a:lnTo>
                    <a:pt x="21950" y="2240"/>
                  </a:lnTo>
                  <a:lnTo>
                    <a:pt x="22729" y="1183"/>
                  </a:lnTo>
                  <a:cubicBezTo>
                    <a:pt x="22910" y="923"/>
                    <a:pt x="23200" y="787"/>
                    <a:pt x="23491" y="787"/>
                  </a:cubicBezTo>
                  <a:close/>
                  <a:moveTo>
                    <a:pt x="21486" y="2890"/>
                  </a:moveTo>
                  <a:lnTo>
                    <a:pt x="23007" y="3984"/>
                  </a:lnTo>
                  <a:lnTo>
                    <a:pt x="17775" y="11220"/>
                  </a:lnTo>
                  <a:lnTo>
                    <a:pt x="16254" y="10126"/>
                  </a:lnTo>
                  <a:lnTo>
                    <a:pt x="21486" y="2890"/>
                  </a:lnTo>
                  <a:close/>
                  <a:moveTo>
                    <a:pt x="16087" y="10979"/>
                  </a:moveTo>
                  <a:lnTo>
                    <a:pt x="17033" y="11647"/>
                  </a:lnTo>
                  <a:lnTo>
                    <a:pt x="16068" y="12000"/>
                  </a:lnTo>
                  <a:lnTo>
                    <a:pt x="16087" y="10979"/>
                  </a:lnTo>
                  <a:close/>
                  <a:moveTo>
                    <a:pt x="18035" y="6322"/>
                  </a:moveTo>
                  <a:lnTo>
                    <a:pt x="15400" y="9977"/>
                  </a:lnTo>
                  <a:cubicBezTo>
                    <a:pt x="15345" y="10052"/>
                    <a:pt x="15326" y="10126"/>
                    <a:pt x="15326" y="10200"/>
                  </a:cubicBezTo>
                  <a:lnTo>
                    <a:pt x="15270" y="12556"/>
                  </a:lnTo>
                  <a:cubicBezTo>
                    <a:pt x="15255" y="12773"/>
                    <a:pt x="15445" y="12950"/>
                    <a:pt x="15659" y="12950"/>
                  </a:cubicBezTo>
                  <a:cubicBezTo>
                    <a:pt x="15702" y="12950"/>
                    <a:pt x="15746" y="12943"/>
                    <a:pt x="15790" y="12927"/>
                  </a:cubicBezTo>
                  <a:lnTo>
                    <a:pt x="17998" y="12148"/>
                  </a:lnTo>
                  <a:cubicBezTo>
                    <a:pt x="18072" y="12111"/>
                    <a:pt x="18146" y="12074"/>
                    <a:pt x="18183" y="12000"/>
                  </a:cubicBezTo>
                  <a:lnTo>
                    <a:pt x="20206" y="9217"/>
                  </a:lnTo>
                  <a:lnTo>
                    <a:pt x="20206" y="13985"/>
                  </a:lnTo>
                  <a:cubicBezTo>
                    <a:pt x="20206" y="15098"/>
                    <a:pt x="19297" y="16007"/>
                    <a:pt x="18165" y="16007"/>
                  </a:cubicBezTo>
                  <a:cubicBezTo>
                    <a:pt x="17664" y="16007"/>
                    <a:pt x="17664" y="16805"/>
                    <a:pt x="18165" y="16805"/>
                  </a:cubicBezTo>
                  <a:cubicBezTo>
                    <a:pt x="19723" y="16805"/>
                    <a:pt x="20985" y="15543"/>
                    <a:pt x="20985" y="13985"/>
                  </a:cubicBezTo>
                  <a:lnTo>
                    <a:pt x="20985" y="12204"/>
                  </a:lnTo>
                  <a:lnTo>
                    <a:pt x="23582" y="12204"/>
                  </a:lnTo>
                  <a:lnTo>
                    <a:pt x="23582" y="23318"/>
                  </a:lnTo>
                  <a:lnTo>
                    <a:pt x="3396" y="23318"/>
                  </a:lnTo>
                  <a:lnTo>
                    <a:pt x="3396" y="12204"/>
                  </a:lnTo>
                  <a:lnTo>
                    <a:pt x="5826" y="12204"/>
                  </a:lnTo>
                  <a:lnTo>
                    <a:pt x="5826" y="13985"/>
                  </a:lnTo>
                  <a:cubicBezTo>
                    <a:pt x="5826" y="15395"/>
                    <a:pt x="6884" y="16583"/>
                    <a:pt x="8238" y="16768"/>
                  </a:cubicBezTo>
                  <a:lnTo>
                    <a:pt x="8238" y="19774"/>
                  </a:lnTo>
                  <a:cubicBezTo>
                    <a:pt x="8238" y="19941"/>
                    <a:pt x="8350" y="20089"/>
                    <a:pt x="8480" y="20145"/>
                  </a:cubicBezTo>
                  <a:cubicBezTo>
                    <a:pt x="8535" y="20163"/>
                    <a:pt x="8591" y="20182"/>
                    <a:pt x="8647" y="20182"/>
                  </a:cubicBezTo>
                  <a:cubicBezTo>
                    <a:pt x="8739" y="20182"/>
                    <a:pt x="8851" y="20126"/>
                    <a:pt x="8925" y="20052"/>
                  </a:cubicBezTo>
                  <a:lnTo>
                    <a:pt x="12172" y="16805"/>
                  </a:lnTo>
                  <a:lnTo>
                    <a:pt x="16124" y="16805"/>
                  </a:lnTo>
                  <a:cubicBezTo>
                    <a:pt x="16625" y="16805"/>
                    <a:pt x="16625" y="16007"/>
                    <a:pt x="16124" y="16007"/>
                  </a:cubicBezTo>
                  <a:lnTo>
                    <a:pt x="12005" y="16007"/>
                  </a:lnTo>
                  <a:cubicBezTo>
                    <a:pt x="11912" y="16007"/>
                    <a:pt x="11801" y="16044"/>
                    <a:pt x="11726" y="16119"/>
                  </a:cubicBezTo>
                  <a:lnTo>
                    <a:pt x="9036" y="18828"/>
                  </a:lnTo>
                  <a:lnTo>
                    <a:pt x="9036" y="16416"/>
                  </a:lnTo>
                  <a:cubicBezTo>
                    <a:pt x="9036" y="16193"/>
                    <a:pt x="8869" y="16007"/>
                    <a:pt x="8647" y="16007"/>
                  </a:cubicBezTo>
                  <a:cubicBezTo>
                    <a:pt x="7515" y="16007"/>
                    <a:pt x="6606" y="15098"/>
                    <a:pt x="6606" y="13985"/>
                  </a:cubicBezTo>
                  <a:lnTo>
                    <a:pt x="6606" y="8345"/>
                  </a:lnTo>
                  <a:cubicBezTo>
                    <a:pt x="6606" y="7231"/>
                    <a:pt x="7515" y="6322"/>
                    <a:pt x="8647" y="6322"/>
                  </a:cubicBezTo>
                  <a:close/>
                  <a:moveTo>
                    <a:pt x="23805" y="10478"/>
                  </a:moveTo>
                  <a:cubicBezTo>
                    <a:pt x="24547" y="10478"/>
                    <a:pt x="25160" y="11091"/>
                    <a:pt x="25160" y="11833"/>
                  </a:cubicBezTo>
                  <a:lnTo>
                    <a:pt x="25160" y="23318"/>
                  </a:lnTo>
                  <a:lnTo>
                    <a:pt x="24362" y="23318"/>
                  </a:lnTo>
                  <a:lnTo>
                    <a:pt x="24362" y="11814"/>
                  </a:lnTo>
                  <a:cubicBezTo>
                    <a:pt x="24362" y="11591"/>
                    <a:pt x="24176" y="11425"/>
                    <a:pt x="23972" y="11425"/>
                  </a:cubicBezTo>
                  <a:lnTo>
                    <a:pt x="20985" y="11425"/>
                  </a:lnTo>
                  <a:lnTo>
                    <a:pt x="20985" y="10478"/>
                  </a:lnTo>
                  <a:close/>
                  <a:moveTo>
                    <a:pt x="14806" y="24097"/>
                  </a:moveTo>
                  <a:cubicBezTo>
                    <a:pt x="14806" y="24375"/>
                    <a:pt x="14584" y="24598"/>
                    <a:pt x="14306" y="24598"/>
                  </a:cubicBezTo>
                  <a:lnTo>
                    <a:pt x="12654" y="24598"/>
                  </a:lnTo>
                  <a:cubicBezTo>
                    <a:pt x="12394" y="24598"/>
                    <a:pt x="12172" y="24375"/>
                    <a:pt x="12172" y="24097"/>
                  </a:cubicBezTo>
                  <a:close/>
                  <a:moveTo>
                    <a:pt x="23469" y="0"/>
                  </a:moveTo>
                  <a:cubicBezTo>
                    <a:pt x="22937" y="0"/>
                    <a:pt x="22414" y="243"/>
                    <a:pt x="22080" y="700"/>
                  </a:cubicBezTo>
                  <a:lnTo>
                    <a:pt x="18573" y="5561"/>
                  </a:lnTo>
                  <a:cubicBezTo>
                    <a:pt x="18443" y="5543"/>
                    <a:pt x="18295" y="5524"/>
                    <a:pt x="18165" y="5524"/>
                  </a:cubicBezTo>
                  <a:lnTo>
                    <a:pt x="8628" y="5524"/>
                  </a:lnTo>
                  <a:cubicBezTo>
                    <a:pt x="7069" y="5524"/>
                    <a:pt x="5808" y="6786"/>
                    <a:pt x="5808" y="8345"/>
                  </a:cubicBezTo>
                  <a:lnTo>
                    <a:pt x="5808" y="9680"/>
                  </a:lnTo>
                  <a:lnTo>
                    <a:pt x="3155" y="9680"/>
                  </a:lnTo>
                  <a:cubicBezTo>
                    <a:pt x="1967" y="9680"/>
                    <a:pt x="1021" y="10645"/>
                    <a:pt x="1021" y="11814"/>
                  </a:cubicBezTo>
                  <a:lnTo>
                    <a:pt x="1021" y="18846"/>
                  </a:lnTo>
                  <a:cubicBezTo>
                    <a:pt x="1021" y="19097"/>
                    <a:pt x="1216" y="19222"/>
                    <a:pt x="1410" y="19222"/>
                  </a:cubicBezTo>
                  <a:cubicBezTo>
                    <a:pt x="1605" y="19222"/>
                    <a:pt x="1800" y="19097"/>
                    <a:pt x="1800" y="18846"/>
                  </a:cubicBezTo>
                  <a:lnTo>
                    <a:pt x="1800" y="11814"/>
                  </a:lnTo>
                  <a:cubicBezTo>
                    <a:pt x="1800" y="11072"/>
                    <a:pt x="2412" y="10478"/>
                    <a:pt x="3155" y="10478"/>
                  </a:cubicBezTo>
                  <a:lnTo>
                    <a:pt x="5808" y="10478"/>
                  </a:lnTo>
                  <a:lnTo>
                    <a:pt x="5808" y="11425"/>
                  </a:lnTo>
                  <a:lnTo>
                    <a:pt x="3006" y="11425"/>
                  </a:lnTo>
                  <a:cubicBezTo>
                    <a:pt x="2783" y="11425"/>
                    <a:pt x="2598" y="11591"/>
                    <a:pt x="2598" y="11814"/>
                  </a:cubicBezTo>
                  <a:lnTo>
                    <a:pt x="2598" y="23299"/>
                  </a:lnTo>
                  <a:lnTo>
                    <a:pt x="1819" y="23299"/>
                  </a:lnTo>
                  <a:lnTo>
                    <a:pt x="1819" y="20961"/>
                  </a:lnTo>
                  <a:cubicBezTo>
                    <a:pt x="1819" y="20702"/>
                    <a:pt x="1619" y="20572"/>
                    <a:pt x="1420" y="20572"/>
                  </a:cubicBezTo>
                  <a:cubicBezTo>
                    <a:pt x="1220" y="20572"/>
                    <a:pt x="1021" y="20702"/>
                    <a:pt x="1021" y="20961"/>
                  </a:cubicBezTo>
                  <a:lnTo>
                    <a:pt x="1021" y="23318"/>
                  </a:lnTo>
                  <a:lnTo>
                    <a:pt x="390" y="23318"/>
                  </a:lnTo>
                  <a:cubicBezTo>
                    <a:pt x="167" y="23318"/>
                    <a:pt x="0" y="23485"/>
                    <a:pt x="0" y="23707"/>
                  </a:cubicBezTo>
                  <a:lnTo>
                    <a:pt x="0" y="24672"/>
                  </a:lnTo>
                  <a:cubicBezTo>
                    <a:pt x="0" y="25748"/>
                    <a:pt x="872" y="26620"/>
                    <a:pt x="1949" y="26620"/>
                  </a:cubicBezTo>
                  <a:lnTo>
                    <a:pt x="21597" y="26620"/>
                  </a:lnTo>
                  <a:cubicBezTo>
                    <a:pt x="22098" y="26620"/>
                    <a:pt x="22098" y="25841"/>
                    <a:pt x="21597" y="25841"/>
                  </a:cubicBezTo>
                  <a:lnTo>
                    <a:pt x="1949" y="25841"/>
                  </a:lnTo>
                  <a:cubicBezTo>
                    <a:pt x="1299" y="25841"/>
                    <a:pt x="780" y="25321"/>
                    <a:pt x="780" y="24672"/>
                  </a:cubicBezTo>
                  <a:lnTo>
                    <a:pt x="780" y="24097"/>
                  </a:lnTo>
                  <a:lnTo>
                    <a:pt x="11374" y="24097"/>
                  </a:lnTo>
                  <a:cubicBezTo>
                    <a:pt x="11374" y="24820"/>
                    <a:pt x="11949" y="25396"/>
                    <a:pt x="12654" y="25396"/>
                  </a:cubicBezTo>
                  <a:lnTo>
                    <a:pt x="14306" y="25396"/>
                  </a:lnTo>
                  <a:cubicBezTo>
                    <a:pt x="15011" y="25396"/>
                    <a:pt x="15586" y="24802"/>
                    <a:pt x="15586" y="24097"/>
                  </a:cubicBezTo>
                  <a:lnTo>
                    <a:pt x="26180" y="24097"/>
                  </a:lnTo>
                  <a:lnTo>
                    <a:pt x="26180" y="24672"/>
                  </a:lnTo>
                  <a:cubicBezTo>
                    <a:pt x="26180" y="25321"/>
                    <a:pt x="25642" y="25841"/>
                    <a:pt x="25011" y="25841"/>
                  </a:cubicBezTo>
                  <a:lnTo>
                    <a:pt x="23805" y="25841"/>
                  </a:lnTo>
                  <a:cubicBezTo>
                    <a:pt x="23286" y="25841"/>
                    <a:pt x="23286" y="26620"/>
                    <a:pt x="23805" y="26620"/>
                  </a:cubicBezTo>
                  <a:lnTo>
                    <a:pt x="25011" y="26620"/>
                  </a:lnTo>
                  <a:cubicBezTo>
                    <a:pt x="26087" y="26620"/>
                    <a:pt x="26959" y="25748"/>
                    <a:pt x="26959" y="24672"/>
                  </a:cubicBezTo>
                  <a:lnTo>
                    <a:pt x="26959" y="23707"/>
                  </a:lnTo>
                  <a:cubicBezTo>
                    <a:pt x="26959" y="23485"/>
                    <a:pt x="26792" y="23318"/>
                    <a:pt x="26570" y="23318"/>
                  </a:cubicBezTo>
                  <a:lnTo>
                    <a:pt x="25939" y="23318"/>
                  </a:lnTo>
                  <a:lnTo>
                    <a:pt x="25939" y="11833"/>
                  </a:lnTo>
                  <a:cubicBezTo>
                    <a:pt x="25939" y="10645"/>
                    <a:pt x="24974" y="9699"/>
                    <a:pt x="23805" y="9699"/>
                  </a:cubicBezTo>
                  <a:lnTo>
                    <a:pt x="20985" y="9699"/>
                  </a:lnTo>
                  <a:lnTo>
                    <a:pt x="20985" y="8122"/>
                  </a:lnTo>
                  <a:lnTo>
                    <a:pt x="23601" y="4504"/>
                  </a:lnTo>
                  <a:cubicBezTo>
                    <a:pt x="23675" y="4615"/>
                    <a:pt x="23731" y="4745"/>
                    <a:pt x="23749" y="4894"/>
                  </a:cubicBezTo>
                  <a:cubicBezTo>
                    <a:pt x="23805" y="5172"/>
                    <a:pt x="23731" y="5432"/>
                    <a:pt x="23582" y="5654"/>
                  </a:cubicBezTo>
                  <a:lnTo>
                    <a:pt x="21876" y="7992"/>
                  </a:lnTo>
                  <a:cubicBezTo>
                    <a:pt x="21673" y="8288"/>
                    <a:pt x="21951" y="8614"/>
                    <a:pt x="22231" y="8614"/>
                  </a:cubicBezTo>
                  <a:cubicBezTo>
                    <a:pt x="22337" y="8614"/>
                    <a:pt x="22444" y="8568"/>
                    <a:pt x="22525" y="8456"/>
                  </a:cubicBezTo>
                  <a:lnTo>
                    <a:pt x="24213" y="6118"/>
                  </a:lnTo>
                  <a:cubicBezTo>
                    <a:pt x="24492" y="5728"/>
                    <a:pt x="24603" y="5246"/>
                    <a:pt x="24529" y="4764"/>
                  </a:cubicBezTo>
                  <a:cubicBezTo>
                    <a:pt x="24473" y="4411"/>
                    <a:pt x="24325" y="4096"/>
                    <a:pt x="24083" y="3836"/>
                  </a:cubicBezTo>
                  <a:lnTo>
                    <a:pt x="24881" y="2741"/>
                  </a:lnTo>
                  <a:cubicBezTo>
                    <a:pt x="25141" y="2352"/>
                    <a:pt x="25252" y="1906"/>
                    <a:pt x="25178" y="1442"/>
                  </a:cubicBezTo>
                  <a:cubicBezTo>
                    <a:pt x="25104" y="997"/>
                    <a:pt x="24863" y="589"/>
                    <a:pt x="24492" y="329"/>
                  </a:cubicBezTo>
                  <a:cubicBezTo>
                    <a:pt x="24181" y="107"/>
                    <a:pt x="23823" y="0"/>
                    <a:pt x="234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04"/>
            <p:cNvSpPr/>
            <p:nvPr/>
          </p:nvSpPr>
          <p:spPr>
            <a:xfrm>
              <a:off x="2851450" y="3924325"/>
              <a:ext cx="128975" cy="19975"/>
            </a:xfrm>
            <a:custGeom>
              <a:avLst/>
              <a:gdLst/>
              <a:ahLst/>
              <a:cxnLst/>
              <a:rect l="l" t="t" r="r" b="b"/>
              <a:pathLst>
                <a:path w="5159" h="799" extrusionOk="0">
                  <a:moveTo>
                    <a:pt x="408" y="1"/>
                  </a:moveTo>
                  <a:cubicBezTo>
                    <a:pt x="186" y="1"/>
                    <a:pt x="0" y="186"/>
                    <a:pt x="0" y="390"/>
                  </a:cubicBezTo>
                  <a:cubicBezTo>
                    <a:pt x="0" y="613"/>
                    <a:pt x="186" y="798"/>
                    <a:pt x="408" y="798"/>
                  </a:cubicBezTo>
                  <a:lnTo>
                    <a:pt x="4769" y="798"/>
                  </a:lnTo>
                  <a:cubicBezTo>
                    <a:pt x="4991" y="798"/>
                    <a:pt x="5158" y="613"/>
                    <a:pt x="5158" y="390"/>
                  </a:cubicBezTo>
                  <a:cubicBezTo>
                    <a:pt x="5158" y="186"/>
                    <a:pt x="4991" y="1"/>
                    <a:pt x="47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04"/>
            <p:cNvSpPr/>
            <p:nvPr/>
          </p:nvSpPr>
          <p:spPr>
            <a:xfrm>
              <a:off x="2851450" y="3854300"/>
              <a:ext cx="128975" cy="19950"/>
            </a:xfrm>
            <a:custGeom>
              <a:avLst/>
              <a:gdLst/>
              <a:ahLst/>
              <a:cxnLst/>
              <a:rect l="l" t="t" r="r" b="b"/>
              <a:pathLst>
                <a:path w="5159" h="798" extrusionOk="0">
                  <a:moveTo>
                    <a:pt x="408" y="0"/>
                  </a:moveTo>
                  <a:cubicBezTo>
                    <a:pt x="186" y="0"/>
                    <a:pt x="0" y="186"/>
                    <a:pt x="0" y="408"/>
                  </a:cubicBezTo>
                  <a:cubicBezTo>
                    <a:pt x="0" y="631"/>
                    <a:pt x="186" y="798"/>
                    <a:pt x="408" y="798"/>
                  </a:cubicBezTo>
                  <a:lnTo>
                    <a:pt x="4769" y="798"/>
                  </a:lnTo>
                  <a:cubicBezTo>
                    <a:pt x="4991" y="798"/>
                    <a:pt x="5158" y="631"/>
                    <a:pt x="5158" y="408"/>
                  </a:cubicBezTo>
                  <a:cubicBezTo>
                    <a:pt x="5158" y="186"/>
                    <a:pt x="4991" y="0"/>
                    <a:pt x="47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" name="Google Shape;953;p104"/>
          <p:cNvSpPr/>
          <p:nvPr/>
        </p:nvSpPr>
        <p:spPr>
          <a:xfrm>
            <a:off x="1576165" y="2004601"/>
            <a:ext cx="395782" cy="395829"/>
          </a:xfrm>
          <a:custGeom>
            <a:avLst/>
            <a:gdLst/>
            <a:ahLst/>
            <a:cxnLst/>
            <a:rect l="l" t="t" r="r" b="b"/>
            <a:pathLst>
              <a:path w="25197" h="25200" extrusionOk="0">
                <a:moveTo>
                  <a:pt x="13507" y="3138"/>
                </a:moveTo>
                <a:cubicBezTo>
                  <a:pt x="14213" y="3138"/>
                  <a:pt x="14788" y="3714"/>
                  <a:pt x="14788" y="4419"/>
                </a:cubicBezTo>
                <a:lnTo>
                  <a:pt x="14788" y="4660"/>
                </a:lnTo>
                <a:lnTo>
                  <a:pt x="14602" y="4660"/>
                </a:lnTo>
                <a:cubicBezTo>
                  <a:pt x="14138" y="4660"/>
                  <a:pt x="14138" y="5402"/>
                  <a:pt x="14602" y="5402"/>
                </a:cubicBezTo>
                <a:lnTo>
                  <a:pt x="15493" y="5402"/>
                </a:lnTo>
                <a:cubicBezTo>
                  <a:pt x="16161" y="5402"/>
                  <a:pt x="16699" y="5940"/>
                  <a:pt x="16699" y="6608"/>
                </a:cubicBezTo>
                <a:lnTo>
                  <a:pt x="16699" y="7165"/>
                </a:lnTo>
                <a:cubicBezTo>
                  <a:pt x="16699" y="7888"/>
                  <a:pt x="16105" y="8482"/>
                  <a:pt x="15381" y="8482"/>
                </a:cubicBezTo>
                <a:lnTo>
                  <a:pt x="9889" y="8482"/>
                </a:lnTo>
                <a:cubicBezTo>
                  <a:pt x="9166" y="8482"/>
                  <a:pt x="8572" y="7888"/>
                  <a:pt x="8572" y="7165"/>
                </a:cubicBezTo>
                <a:lnTo>
                  <a:pt x="8591" y="6608"/>
                </a:lnTo>
                <a:cubicBezTo>
                  <a:pt x="8591" y="5940"/>
                  <a:pt x="9129" y="5402"/>
                  <a:pt x="9778" y="5402"/>
                </a:cubicBezTo>
                <a:lnTo>
                  <a:pt x="12840" y="5402"/>
                </a:lnTo>
                <a:cubicBezTo>
                  <a:pt x="13303" y="5402"/>
                  <a:pt x="13303" y="4660"/>
                  <a:pt x="12840" y="4660"/>
                </a:cubicBezTo>
                <a:lnTo>
                  <a:pt x="10465" y="4660"/>
                </a:lnTo>
                <a:lnTo>
                  <a:pt x="10465" y="4419"/>
                </a:lnTo>
                <a:cubicBezTo>
                  <a:pt x="10465" y="3714"/>
                  <a:pt x="11040" y="3138"/>
                  <a:pt x="11745" y="3138"/>
                </a:cubicBezTo>
                <a:close/>
                <a:moveTo>
                  <a:pt x="16699" y="8742"/>
                </a:moveTo>
                <a:lnTo>
                  <a:pt x="16699" y="12007"/>
                </a:lnTo>
                <a:cubicBezTo>
                  <a:pt x="16699" y="14122"/>
                  <a:pt x="15085" y="15866"/>
                  <a:pt x="13006" y="16052"/>
                </a:cubicBezTo>
                <a:lnTo>
                  <a:pt x="13006" y="9206"/>
                </a:lnTo>
                <a:lnTo>
                  <a:pt x="15381" y="9206"/>
                </a:lnTo>
                <a:cubicBezTo>
                  <a:pt x="15882" y="9206"/>
                  <a:pt x="16346" y="9039"/>
                  <a:pt x="16699" y="8742"/>
                </a:cubicBezTo>
                <a:close/>
                <a:moveTo>
                  <a:pt x="7848" y="10115"/>
                </a:moveTo>
                <a:lnTo>
                  <a:pt x="7848" y="10987"/>
                </a:lnTo>
                <a:lnTo>
                  <a:pt x="2802" y="10987"/>
                </a:lnTo>
                <a:cubicBezTo>
                  <a:pt x="2598" y="10987"/>
                  <a:pt x="2431" y="11154"/>
                  <a:pt x="2431" y="11358"/>
                </a:cubicBezTo>
                <a:lnTo>
                  <a:pt x="2431" y="22063"/>
                </a:lnTo>
                <a:lnTo>
                  <a:pt x="1689" y="22063"/>
                </a:lnTo>
                <a:lnTo>
                  <a:pt x="1689" y="11376"/>
                </a:lnTo>
                <a:cubicBezTo>
                  <a:pt x="1689" y="10671"/>
                  <a:pt x="2245" y="10115"/>
                  <a:pt x="2950" y="10115"/>
                </a:cubicBezTo>
                <a:close/>
                <a:moveTo>
                  <a:pt x="22228" y="10115"/>
                </a:moveTo>
                <a:cubicBezTo>
                  <a:pt x="22933" y="10115"/>
                  <a:pt x="23489" y="10671"/>
                  <a:pt x="23489" y="11376"/>
                </a:cubicBezTo>
                <a:lnTo>
                  <a:pt x="23489" y="22063"/>
                </a:lnTo>
                <a:lnTo>
                  <a:pt x="22747" y="22063"/>
                </a:lnTo>
                <a:lnTo>
                  <a:pt x="22747" y="11358"/>
                </a:lnTo>
                <a:cubicBezTo>
                  <a:pt x="22747" y="11154"/>
                  <a:pt x="22580" y="10987"/>
                  <a:pt x="22376" y="10987"/>
                </a:cubicBezTo>
                <a:lnTo>
                  <a:pt x="17441" y="10987"/>
                </a:lnTo>
                <a:lnTo>
                  <a:pt x="17441" y="10115"/>
                </a:lnTo>
                <a:close/>
                <a:moveTo>
                  <a:pt x="8591" y="8742"/>
                </a:moveTo>
                <a:cubicBezTo>
                  <a:pt x="8943" y="9039"/>
                  <a:pt x="9388" y="9224"/>
                  <a:pt x="9889" y="9224"/>
                </a:cubicBezTo>
                <a:lnTo>
                  <a:pt x="12264" y="9224"/>
                </a:lnTo>
                <a:lnTo>
                  <a:pt x="12264" y="16052"/>
                </a:lnTo>
                <a:cubicBezTo>
                  <a:pt x="11838" y="16015"/>
                  <a:pt x="11411" y="15904"/>
                  <a:pt x="11021" y="15737"/>
                </a:cubicBezTo>
                <a:cubicBezTo>
                  <a:pt x="10965" y="15711"/>
                  <a:pt x="10910" y="15699"/>
                  <a:pt x="10860" y="15699"/>
                </a:cubicBezTo>
                <a:cubicBezTo>
                  <a:pt x="10512" y="15699"/>
                  <a:pt x="10336" y="16243"/>
                  <a:pt x="10724" y="16405"/>
                </a:cubicBezTo>
                <a:cubicBezTo>
                  <a:pt x="11318" y="16664"/>
                  <a:pt x="11967" y="16813"/>
                  <a:pt x="12635" y="16813"/>
                </a:cubicBezTo>
                <a:cubicBezTo>
                  <a:pt x="14676" y="16813"/>
                  <a:pt x="16420" y="15532"/>
                  <a:pt x="17125" y="13733"/>
                </a:cubicBezTo>
                <a:cubicBezTo>
                  <a:pt x="17868" y="14716"/>
                  <a:pt x="19037" y="15291"/>
                  <a:pt x="20298" y="15291"/>
                </a:cubicBezTo>
                <a:cubicBezTo>
                  <a:pt x="20781" y="15291"/>
                  <a:pt x="20781" y="14568"/>
                  <a:pt x="20298" y="14568"/>
                </a:cubicBezTo>
                <a:cubicBezTo>
                  <a:pt x="19111" y="14568"/>
                  <a:pt x="18016" y="13918"/>
                  <a:pt x="17441" y="12879"/>
                </a:cubicBezTo>
                <a:lnTo>
                  <a:pt x="17385" y="12768"/>
                </a:lnTo>
                <a:cubicBezTo>
                  <a:pt x="17422" y="12527"/>
                  <a:pt x="17441" y="12267"/>
                  <a:pt x="17441" y="12007"/>
                </a:cubicBezTo>
                <a:lnTo>
                  <a:pt x="17441" y="11729"/>
                </a:lnTo>
                <a:lnTo>
                  <a:pt x="22005" y="11729"/>
                </a:lnTo>
                <a:lnTo>
                  <a:pt x="22005" y="22082"/>
                </a:lnTo>
                <a:lnTo>
                  <a:pt x="3173" y="22082"/>
                </a:lnTo>
                <a:lnTo>
                  <a:pt x="3173" y="11729"/>
                </a:lnTo>
                <a:lnTo>
                  <a:pt x="7848" y="11729"/>
                </a:lnTo>
                <a:lnTo>
                  <a:pt x="7848" y="12007"/>
                </a:lnTo>
                <a:cubicBezTo>
                  <a:pt x="7848" y="12230"/>
                  <a:pt x="7867" y="12434"/>
                  <a:pt x="7886" y="12638"/>
                </a:cubicBezTo>
                <a:cubicBezTo>
                  <a:pt x="7867" y="12657"/>
                  <a:pt x="7737" y="12879"/>
                  <a:pt x="7737" y="12879"/>
                </a:cubicBezTo>
                <a:cubicBezTo>
                  <a:pt x="7162" y="13918"/>
                  <a:pt x="6067" y="14568"/>
                  <a:pt x="4880" y="14568"/>
                </a:cubicBezTo>
                <a:cubicBezTo>
                  <a:pt x="4397" y="14568"/>
                  <a:pt x="4397" y="15291"/>
                  <a:pt x="4880" y="15291"/>
                </a:cubicBezTo>
                <a:cubicBezTo>
                  <a:pt x="6179" y="15291"/>
                  <a:pt x="7385" y="14660"/>
                  <a:pt x="8127" y="13640"/>
                </a:cubicBezTo>
                <a:cubicBezTo>
                  <a:pt x="8349" y="14252"/>
                  <a:pt x="8702" y="14827"/>
                  <a:pt x="9166" y="15310"/>
                </a:cubicBezTo>
                <a:cubicBezTo>
                  <a:pt x="9245" y="15393"/>
                  <a:pt x="9334" y="15428"/>
                  <a:pt x="9420" y="15428"/>
                </a:cubicBezTo>
                <a:cubicBezTo>
                  <a:pt x="9698" y="15428"/>
                  <a:pt x="9945" y="15064"/>
                  <a:pt x="9704" y="14809"/>
                </a:cubicBezTo>
                <a:cubicBezTo>
                  <a:pt x="8980" y="14048"/>
                  <a:pt x="8591" y="13065"/>
                  <a:pt x="8591" y="12007"/>
                </a:cubicBezTo>
                <a:lnTo>
                  <a:pt x="8591" y="8742"/>
                </a:lnTo>
                <a:close/>
                <a:moveTo>
                  <a:pt x="13823" y="22843"/>
                </a:moveTo>
                <a:cubicBezTo>
                  <a:pt x="13823" y="23103"/>
                  <a:pt x="13619" y="23307"/>
                  <a:pt x="13359" y="23307"/>
                </a:cubicBezTo>
                <a:lnTo>
                  <a:pt x="11819" y="23307"/>
                </a:lnTo>
                <a:cubicBezTo>
                  <a:pt x="11559" y="23307"/>
                  <a:pt x="11355" y="23103"/>
                  <a:pt x="11355" y="22843"/>
                </a:cubicBezTo>
                <a:close/>
                <a:moveTo>
                  <a:pt x="9558" y="0"/>
                </a:moveTo>
                <a:cubicBezTo>
                  <a:pt x="9055" y="0"/>
                  <a:pt x="9070" y="748"/>
                  <a:pt x="9560" y="748"/>
                </a:cubicBezTo>
                <a:cubicBezTo>
                  <a:pt x="9576" y="748"/>
                  <a:pt x="9594" y="747"/>
                  <a:pt x="9611" y="745"/>
                </a:cubicBezTo>
                <a:cubicBezTo>
                  <a:pt x="10131" y="745"/>
                  <a:pt x="10632" y="949"/>
                  <a:pt x="10984" y="1320"/>
                </a:cubicBezTo>
                <a:cubicBezTo>
                  <a:pt x="11281" y="1617"/>
                  <a:pt x="11485" y="1988"/>
                  <a:pt x="11541" y="2396"/>
                </a:cubicBezTo>
                <a:cubicBezTo>
                  <a:pt x="10520" y="2508"/>
                  <a:pt x="9741" y="3361"/>
                  <a:pt x="9741" y="4419"/>
                </a:cubicBezTo>
                <a:lnTo>
                  <a:pt x="9741" y="4660"/>
                </a:lnTo>
                <a:cubicBezTo>
                  <a:pt x="8683" y="4678"/>
                  <a:pt x="7848" y="5550"/>
                  <a:pt x="7848" y="6608"/>
                </a:cubicBezTo>
                <a:lnTo>
                  <a:pt x="7848" y="6849"/>
                </a:lnTo>
                <a:cubicBezTo>
                  <a:pt x="7088" y="6033"/>
                  <a:pt x="6012" y="5550"/>
                  <a:pt x="4880" y="5550"/>
                </a:cubicBezTo>
                <a:cubicBezTo>
                  <a:pt x="4397" y="5550"/>
                  <a:pt x="4397" y="6274"/>
                  <a:pt x="4880" y="6274"/>
                </a:cubicBezTo>
                <a:cubicBezTo>
                  <a:pt x="6067" y="6274"/>
                  <a:pt x="7162" y="6923"/>
                  <a:pt x="7737" y="7962"/>
                </a:cubicBezTo>
                <a:lnTo>
                  <a:pt x="7830" y="8111"/>
                </a:lnTo>
                <a:cubicBezTo>
                  <a:pt x="7830" y="8129"/>
                  <a:pt x="7830" y="8148"/>
                  <a:pt x="7848" y="8148"/>
                </a:cubicBezTo>
                <a:lnTo>
                  <a:pt x="7848" y="9373"/>
                </a:lnTo>
                <a:lnTo>
                  <a:pt x="2950" y="9373"/>
                </a:lnTo>
                <a:cubicBezTo>
                  <a:pt x="1837" y="9373"/>
                  <a:pt x="946" y="10263"/>
                  <a:pt x="946" y="11376"/>
                </a:cubicBezTo>
                <a:lnTo>
                  <a:pt x="946" y="22101"/>
                </a:lnTo>
                <a:lnTo>
                  <a:pt x="353" y="22101"/>
                </a:lnTo>
                <a:cubicBezTo>
                  <a:pt x="149" y="22101"/>
                  <a:pt x="0" y="22268"/>
                  <a:pt x="0" y="22472"/>
                </a:cubicBezTo>
                <a:lnTo>
                  <a:pt x="0" y="23362"/>
                </a:lnTo>
                <a:cubicBezTo>
                  <a:pt x="0" y="24383"/>
                  <a:pt x="817" y="25199"/>
                  <a:pt x="1818" y="25199"/>
                </a:cubicBezTo>
                <a:lnTo>
                  <a:pt x="20410" y="25199"/>
                </a:lnTo>
                <a:cubicBezTo>
                  <a:pt x="20892" y="25199"/>
                  <a:pt x="20892" y="24457"/>
                  <a:pt x="20410" y="24457"/>
                </a:cubicBezTo>
                <a:lnTo>
                  <a:pt x="1818" y="24457"/>
                </a:lnTo>
                <a:cubicBezTo>
                  <a:pt x="1225" y="24457"/>
                  <a:pt x="724" y="23975"/>
                  <a:pt x="724" y="23362"/>
                </a:cubicBezTo>
                <a:lnTo>
                  <a:pt x="724" y="22843"/>
                </a:lnTo>
                <a:lnTo>
                  <a:pt x="10613" y="22843"/>
                </a:lnTo>
                <a:cubicBezTo>
                  <a:pt x="10613" y="23511"/>
                  <a:pt x="11151" y="24049"/>
                  <a:pt x="11819" y="24049"/>
                </a:cubicBezTo>
                <a:lnTo>
                  <a:pt x="13359" y="24049"/>
                </a:lnTo>
                <a:cubicBezTo>
                  <a:pt x="14027" y="24049"/>
                  <a:pt x="14565" y="23511"/>
                  <a:pt x="14565" y="22843"/>
                </a:cubicBezTo>
                <a:lnTo>
                  <a:pt x="24454" y="22843"/>
                </a:lnTo>
                <a:lnTo>
                  <a:pt x="24454" y="23362"/>
                </a:lnTo>
                <a:cubicBezTo>
                  <a:pt x="24454" y="23975"/>
                  <a:pt x="23953" y="24457"/>
                  <a:pt x="23360" y="24457"/>
                </a:cubicBezTo>
                <a:lnTo>
                  <a:pt x="22339" y="24457"/>
                </a:lnTo>
                <a:cubicBezTo>
                  <a:pt x="21857" y="24457"/>
                  <a:pt x="21857" y="25199"/>
                  <a:pt x="22339" y="25199"/>
                </a:cubicBezTo>
                <a:lnTo>
                  <a:pt x="23360" y="25199"/>
                </a:lnTo>
                <a:cubicBezTo>
                  <a:pt x="24362" y="25199"/>
                  <a:pt x="25196" y="24383"/>
                  <a:pt x="25196" y="23362"/>
                </a:cubicBezTo>
                <a:lnTo>
                  <a:pt x="25196" y="22472"/>
                </a:lnTo>
                <a:cubicBezTo>
                  <a:pt x="25178" y="22268"/>
                  <a:pt x="25029" y="22101"/>
                  <a:pt x="24825" y="22101"/>
                </a:cubicBezTo>
                <a:lnTo>
                  <a:pt x="24232" y="22101"/>
                </a:lnTo>
                <a:lnTo>
                  <a:pt x="24232" y="11376"/>
                </a:lnTo>
                <a:cubicBezTo>
                  <a:pt x="24232" y="10263"/>
                  <a:pt x="23341" y="9373"/>
                  <a:pt x="22228" y="9373"/>
                </a:cubicBezTo>
                <a:lnTo>
                  <a:pt x="17441" y="9373"/>
                </a:lnTo>
                <a:lnTo>
                  <a:pt x="17441" y="7962"/>
                </a:lnTo>
                <a:cubicBezTo>
                  <a:pt x="18016" y="6923"/>
                  <a:pt x="19111" y="6293"/>
                  <a:pt x="20298" y="6293"/>
                </a:cubicBezTo>
                <a:cubicBezTo>
                  <a:pt x="20781" y="6293"/>
                  <a:pt x="20781" y="5550"/>
                  <a:pt x="20298" y="5550"/>
                </a:cubicBezTo>
                <a:cubicBezTo>
                  <a:pt x="19204" y="5550"/>
                  <a:pt x="18183" y="5996"/>
                  <a:pt x="17441" y="6756"/>
                </a:cubicBezTo>
                <a:lnTo>
                  <a:pt x="17441" y="6608"/>
                </a:lnTo>
                <a:cubicBezTo>
                  <a:pt x="17441" y="5532"/>
                  <a:pt x="16587" y="4678"/>
                  <a:pt x="15511" y="4660"/>
                </a:cubicBezTo>
                <a:lnTo>
                  <a:pt x="15511" y="4419"/>
                </a:lnTo>
                <a:cubicBezTo>
                  <a:pt x="15511" y="3380"/>
                  <a:pt x="14751" y="2526"/>
                  <a:pt x="13749" y="2415"/>
                </a:cubicBezTo>
                <a:cubicBezTo>
                  <a:pt x="13804" y="2007"/>
                  <a:pt x="13990" y="1617"/>
                  <a:pt x="14287" y="1320"/>
                </a:cubicBezTo>
                <a:cubicBezTo>
                  <a:pt x="14658" y="949"/>
                  <a:pt x="15159" y="745"/>
                  <a:pt x="15678" y="745"/>
                </a:cubicBezTo>
                <a:cubicBezTo>
                  <a:pt x="15691" y="746"/>
                  <a:pt x="15703" y="746"/>
                  <a:pt x="15715" y="746"/>
                </a:cubicBezTo>
                <a:cubicBezTo>
                  <a:pt x="16223" y="746"/>
                  <a:pt x="16223" y="2"/>
                  <a:pt x="15715" y="2"/>
                </a:cubicBezTo>
                <a:cubicBezTo>
                  <a:pt x="15703" y="2"/>
                  <a:pt x="15691" y="2"/>
                  <a:pt x="15678" y="3"/>
                </a:cubicBezTo>
                <a:cubicBezTo>
                  <a:pt x="14955" y="3"/>
                  <a:pt x="14287" y="281"/>
                  <a:pt x="13767" y="801"/>
                </a:cubicBezTo>
                <a:cubicBezTo>
                  <a:pt x="13340" y="1246"/>
                  <a:pt x="13062" y="1803"/>
                  <a:pt x="13006" y="2396"/>
                </a:cubicBezTo>
                <a:lnTo>
                  <a:pt x="12283" y="2396"/>
                </a:lnTo>
                <a:cubicBezTo>
                  <a:pt x="12209" y="1803"/>
                  <a:pt x="11949" y="1246"/>
                  <a:pt x="11522" y="801"/>
                </a:cubicBezTo>
                <a:cubicBezTo>
                  <a:pt x="11003" y="281"/>
                  <a:pt x="10335" y="3"/>
                  <a:pt x="9611" y="3"/>
                </a:cubicBezTo>
                <a:cubicBezTo>
                  <a:pt x="9593" y="1"/>
                  <a:pt x="9575" y="0"/>
                  <a:pt x="955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104"/>
          <p:cNvSpPr txBox="1">
            <a:spLocks noGrp="1"/>
          </p:cNvSpPr>
          <p:nvPr>
            <p:ph type="title" idx="8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105"/>
          <p:cNvSpPr txBox="1">
            <a:spLocks noGrp="1"/>
          </p:cNvSpPr>
          <p:nvPr>
            <p:ph type="title" idx="8"/>
          </p:nvPr>
        </p:nvSpPr>
        <p:spPr>
          <a:xfrm>
            <a:off x="6215127" y="1830575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Smith</a:t>
            </a:r>
            <a:endParaRPr/>
          </a:p>
        </p:txBody>
      </p:sp>
      <p:sp>
        <p:nvSpPr>
          <p:cNvPr id="960" name="Google Shape;960;p105"/>
          <p:cNvSpPr txBox="1">
            <a:spLocks noGrp="1"/>
          </p:cNvSpPr>
          <p:nvPr>
            <p:ph type="title"/>
          </p:nvPr>
        </p:nvSpPr>
        <p:spPr>
          <a:xfrm>
            <a:off x="1043779" y="1830575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961" name="Google Shape;961;p105"/>
          <p:cNvSpPr txBox="1">
            <a:spLocks noGrp="1"/>
          </p:cNvSpPr>
          <p:nvPr>
            <p:ph type="subTitle" idx="1"/>
          </p:nvPr>
        </p:nvSpPr>
        <p:spPr>
          <a:xfrm>
            <a:off x="1059229" y="2140283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962" name="Google Shape;962;p105"/>
          <p:cNvSpPr txBox="1">
            <a:spLocks noGrp="1"/>
          </p:cNvSpPr>
          <p:nvPr>
            <p:ph type="title" idx="2"/>
          </p:nvPr>
        </p:nvSpPr>
        <p:spPr>
          <a:xfrm>
            <a:off x="1043779" y="3280851"/>
            <a:ext cx="18975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Jessica Jones</a:t>
            </a:r>
            <a:endParaRPr/>
          </a:p>
        </p:txBody>
      </p:sp>
      <p:sp>
        <p:nvSpPr>
          <p:cNvPr id="963" name="Google Shape;963;p105"/>
          <p:cNvSpPr txBox="1">
            <a:spLocks noGrp="1"/>
          </p:cNvSpPr>
          <p:nvPr>
            <p:ph type="subTitle" idx="3"/>
          </p:nvPr>
        </p:nvSpPr>
        <p:spPr>
          <a:xfrm>
            <a:off x="1059229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964" name="Google Shape;964;p105"/>
          <p:cNvSpPr txBox="1">
            <a:spLocks noGrp="1"/>
          </p:cNvSpPr>
          <p:nvPr>
            <p:ph type="title" idx="4"/>
          </p:nvPr>
        </p:nvSpPr>
        <p:spPr>
          <a:xfrm>
            <a:off x="3631360" y="1830575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965" name="Google Shape;965;p105"/>
          <p:cNvSpPr txBox="1">
            <a:spLocks noGrp="1"/>
          </p:cNvSpPr>
          <p:nvPr>
            <p:ph type="subTitle" idx="5"/>
          </p:nvPr>
        </p:nvSpPr>
        <p:spPr>
          <a:xfrm>
            <a:off x="3639010" y="21402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very beautiful name </a:t>
            </a:r>
            <a:endParaRPr/>
          </a:p>
        </p:txBody>
      </p:sp>
      <p:sp>
        <p:nvSpPr>
          <p:cNvPr id="966" name="Google Shape;966;p105"/>
          <p:cNvSpPr txBox="1">
            <a:spLocks noGrp="1"/>
          </p:cNvSpPr>
          <p:nvPr>
            <p:ph type="title" idx="6"/>
          </p:nvPr>
        </p:nvSpPr>
        <p:spPr>
          <a:xfrm>
            <a:off x="3631360" y="3280851"/>
            <a:ext cx="18819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 Harris</a:t>
            </a:r>
            <a:endParaRPr/>
          </a:p>
        </p:txBody>
      </p:sp>
      <p:sp>
        <p:nvSpPr>
          <p:cNvPr id="967" name="Google Shape;967;p105"/>
          <p:cNvSpPr txBox="1">
            <a:spLocks noGrp="1"/>
          </p:cNvSpPr>
          <p:nvPr>
            <p:ph type="subTitle" idx="7"/>
          </p:nvPr>
        </p:nvSpPr>
        <p:spPr>
          <a:xfrm>
            <a:off x="3639010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several rings</a:t>
            </a:r>
            <a:endParaRPr/>
          </a:p>
        </p:txBody>
      </p:sp>
      <p:sp>
        <p:nvSpPr>
          <p:cNvPr id="968" name="Google Shape;968;p105"/>
          <p:cNvSpPr txBox="1">
            <a:spLocks noGrp="1"/>
          </p:cNvSpPr>
          <p:nvPr>
            <p:ph type="subTitle" idx="9"/>
          </p:nvPr>
        </p:nvSpPr>
        <p:spPr>
          <a:xfrm>
            <a:off x="6219627" y="214027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cold</a:t>
            </a:r>
            <a:endParaRPr/>
          </a:p>
        </p:txBody>
      </p:sp>
      <p:sp>
        <p:nvSpPr>
          <p:cNvPr id="969" name="Google Shape;969;p105"/>
          <p:cNvSpPr txBox="1">
            <a:spLocks noGrp="1"/>
          </p:cNvSpPr>
          <p:nvPr>
            <p:ph type="title" idx="13"/>
          </p:nvPr>
        </p:nvSpPr>
        <p:spPr>
          <a:xfrm>
            <a:off x="6215127" y="3280851"/>
            <a:ext cx="1875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Maria Wilson</a:t>
            </a:r>
            <a:endParaRPr/>
          </a:p>
        </p:txBody>
      </p:sp>
      <p:sp>
        <p:nvSpPr>
          <p:cNvPr id="970" name="Google Shape;970;p105"/>
          <p:cNvSpPr txBox="1">
            <a:spLocks noGrp="1"/>
          </p:cNvSpPr>
          <p:nvPr>
            <p:ph type="subTitle" idx="14"/>
          </p:nvPr>
        </p:nvSpPr>
        <p:spPr>
          <a:xfrm>
            <a:off x="6219627" y="361444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Neptune is</a:t>
            </a:r>
            <a:r>
              <a:rPr lang="en"/>
              <a:t> far away from Earth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71" name="Google Shape;971;p105"/>
          <p:cNvSpPr txBox="1">
            <a:spLocks noGrp="1"/>
          </p:cNvSpPr>
          <p:nvPr>
            <p:ph type="title" idx="15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Reviews </a:t>
            </a:r>
            <a:endParaRPr/>
          </a:p>
        </p:txBody>
      </p:sp>
      <p:cxnSp>
        <p:nvCxnSpPr>
          <p:cNvPr id="972" name="Google Shape;972;p105"/>
          <p:cNvCxnSpPr/>
          <p:nvPr/>
        </p:nvCxnSpPr>
        <p:spPr>
          <a:xfrm>
            <a:off x="5857175" y="1371625"/>
            <a:ext cx="0" cy="3233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3" name="Google Shape;973;p105"/>
          <p:cNvCxnSpPr/>
          <p:nvPr/>
        </p:nvCxnSpPr>
        <p:spPr>
          <a:xfrm>
            <a:off x="3128825" y="1362725"/>
            <a:ext cx="0" cy="3242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4" name="Google Shape;974;p105"/>
          <p:cNvCxnSpPr/>
          <p:nvPr/>
        </p:nvCxnSpPr>
        <p:spPr>
          <a:xfrm rot="10800000" flipH="1">
            <a:off x="779625" y="2963163"/>
            <a:ext cx="7941600" cy="23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5" name="Google Shape;975;p105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06"/>
          <p:cNvSpPr txBox="1">
            <a:spLocks noGrp="1"/>
          </p:cNvSpPr>
          <p:nvPr>
            <p:ph type="title"/>
          </p:nvPr>
        </p:nvSpPr>
        <p:spPr>
          <a:xfrm>
            <a:off x="713225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 James</a:t>
            </a:r>
            <a:endParaRPr/>
          </a:p>
        </p:txBody>
      </p:sp>
      <p:sp>
        <p:nvSpPr>
          <p:cNvPr id="981" name="Google Shape;981;p106"/>
          <p:cNvSpPr txBox="1">
            <a:spLocks noGrp="1"/>
          </p:cNvSpPr>
          <p:nvPr>
            <p:ph type="subTitle" idx="1"/>
          </p:nvPr>
        </p:nvSpPr>
        <p:spPr>
          <a:xfrm>
            <a:off x="713225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982" name="Google Shape;982;p106"/>
          <p:cNvSpPr txBox="1">
            <a:spLocks noGrp="1"/>
          </p:cNvSpPr>
          <p:nvPr>
            <p:ph type="subTitle" idx="7"/>
          </p:nvPr>
        </p:nvSpPr>
        <p:spPr>
          <a:xfrm>
            <a:off x="6584624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far away from Earth</a:t>
            </a:r>
            <a:endParaRPr/>
          </a:p>
        </p:txBody>
      </p:sp>
      <p:sp>
        <p:nvSpPr>
          <p:cNvPr id="983" name="Google Shape;983;p106"/>
          <p:cNvSpPr txBox="1">
            <a:spLocks noGrp="1"/>
          </p:cNvSpPr>
          <p:nvPr>
            <p:ph type="title" idx="2"/>
          </p:nvPr>
        </p:nvSpPr>
        <p:spPr>
          <a:xfrm>
            <a:off x="2670358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984" name="Google Shape;984;p106"/>
          <p:cNvSpPr txBox="1">
            <a:spLocks noGrp="1"/>
          </p:cNvSpPr>
          <p:nvPr>
            <p:ph type="subTitle" idx="3"/>
          </p:nvPr>
        </p:nvSpPr>
        <p:spPr>
          <a:xfrm>
            <a:off x="2670358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very beautiful name </a:t>
            </a:r>
            <a:endParaRPr/>
          </a:p>
        </p:txBody>
      </p:sp>
      <p:sp>
        <p:nvSpPr>
          <p:cNvPr id="985" name="Google Shape;985;p106"/>
          <p:cNvSpPr txBox="1">
            <a:spLocks noGrp="1"/>
          </p:cNvSpPr>
          <p:nvPr>
            <p:ph type="title" idx="4"/>
          </p:nvPr>
        </p:nvSpPr>
        <p:spPr>
          <a:xfrm>
            <a:off x="4627491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Smith</a:t>
            </a:r>
            <a:endParaRPr/>
          </a:p>
        </p:txBody>
      </p:sp>
      <p:sp>
        <p:nvSpPr>
          <p:cNvPr id="986" name="Google Shape;986;p106"/>
          <p:cNvSpPr txBox="1">
            <a:spLocks noGrp="1"/>
          </p:cNvSpPr>
          <p:nvPr>
            <p:ph type="subTitle" idx="5"/>
          </p:nvPr>
        </p:nvSpPr>
        <p:spPr>
          <a:xfrm>
            <a:off x="4627491" y="3607847"/>
            <a:ext cx="1846200" cy="5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987" name="Google Shape;987;p106"/>
          <p:cNvSpPr txBox="1">
            <a:spLocks noGrp="1"/>
          </p:cNvSpPr>
          <p:nvPr>
            <p:ph type="title" idx="6"/>
          </p:nvPr>
        </p:nvSpPr>
        <p:spPr>
          <a:xfrm>
            <a:off x="6584624" y="3349725"/>
            <a:ext cx="1846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Jessica Jones</a:t>
            </a:r>
            <a:endParaRPr/>
          </a:p>
        </p:txBody>
      </p:sp>
      <p:grpSp>
        <p:nvGrpSpPr>
          <p:cNvPr id="988" name="Google Shape;988;p106"/>
          <p:cNvGrpSpPr/>
          <p:nvPr/>
        </p:nvGrpSpPr>
        <p:grpSpPr>
          <a:xfrm>
            <a:off x="979625" y="2136770"/>
            <a:ext cx="1313400" cy="1136212"/>
            <a:chOff x="979625" y="2136770"/>
            <a:chExt cx="1313400" cy="1136212"/>
          </a:xfrm>
        </p:grpSpPr>
        <p:pic>
          <p:nvPicPr>
            <p:cNvPr id="989" name="Google Shape;989;p106"/>
            <p:cNvPicPr preferRelativeResize="0"/>
            <p:nvPr/>
          </p:nvPicPr>
          <p:blipFill rotWithShape="1">
            <a:blip r:embed="rId3">
              <a:alphaModFix/>
            </a:blip>
            <a:srcRect l="8420" t="5366" r="48222" b="38381"/>
            <a:stretch/>
          </p:blipFill>
          <p:spPr>
            <a:xfrm>
              <a:off x="979625" y="2136770"/>
              <a:ext cx="1313400" cy="11361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</p:pic>
        <p:sp>
          <p:nvSpPr>
            <p:cNvPr id="990" name="Google Shape;990;p106"/>
            <p:cNvSpPr/>
            <p:nvPr/>
          </p:nvSpPr>
          <p:spPr>
            <a:xfrm>
              <a:off x="979625" y="2144683"/>
              <a:ext cx="1313400" cy="1128300"/>
            </a:xfrm>
            <a:prstGeom prst="triangle">
              <a:avLst>
                <a:gd name="adj" fmla="val 50000"/>
              </a:avLst>
            </a:prstGeom>
            <a:solidFill>
              <a:schemeClr val="lt1">
                <a:alpha val="302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" name="Google Shape;991;p106"/>
          <p:cNvGrpSpPr/>
          <p:nvPr/>
        </p:nvGrpSpPr>
        <p:grpSpPr>
          <a:xfrm>
            <a:off x="4927350" y="2136663"/>
            <a:ext cx="1313700" cy="1136214"/>
            <a:chOff x="4927350" y="2136663"/>
            <a:chExt cx="1313700" cy="1136214"/>
          </a:xfrm>
        </p:grpSpPr>
        <p:pic>
          <p:nvPicPr>
            <p:cNvPr id="992" name="Google Shape;992;p106"/>
            <p:cNvPicPr preferRelativeResize="0"/>
            <p:nvPr/>
          </p:nvPicPr>
          <p:blipFill rotWithShape="1">
            <a:blip r:embed="rId4">
              <a:alphaModFix/>
            </a:blip>
            <a:srcRect l="19286" t="10118" r="19273" b="54428"/>
            <a:stretch/>
          </p:blipFill>
          <p:spPr>
            <a:xfrm>
              <a:off x="4927350" y="2136663"/>
              <a:ext cx="1313700" cy="11361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</p:pic>
        <p:sp>
          <p:nvSpPr>
            <p:cNvPr id="993" name="Google Shape;993;p106"/>
            <p:cNvSpPr/>
            <p:nvPr/>
          </p:nvSpPr>
          <p:spPr>
            <a:xfrm>
              <a:off x="4927350" y="2144576"/>
              <a:ext cx="1313700" cy="1128300"/>
            </a:xfrm>
            <a:prstGeom prst="triangle">
              <a:avLst>
                <a:gd name="adj" fmla="val 50000"/>
              </a:avLst>
            </a:prstGeom>
            <a:solidFill>
              <a:schemeClr val="lt1">
                <a:alpha val="302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94" name="Google Shape;994;p106"/>
          <p:cNvPicPr preferRelativeResize="0"/>
          <p:nvPr/>
        </p:nvPicPr>
        <p:blipFill rotWithShape="1">
          <a:blip r:embed="rId5">
            <a:alphaModFix/>
          </a:blip>
          <a:srcRect l="14515" t="4312" r="14330" b="4312"/>
          <a:stretch/>
        </p:blipFill>
        <p:spPr>
          <a:xfrm>
            <a:off x="2936588" y="2142175"/>
            <a:ext cx="1313700" cy="1125300"/>
          </a:xfrm>
          <a:prstGeom prst="flowChartMerge">
            <a:avLst/>
          </a:prstGeom>
          <a:noFill/>
          <a:ln>
            <a:noFill/>
          </a:ln>
        </p:spPr>
      </p:pic>
      <p:sp>
        <p:nvSpPr>
          <p:cNvPr id="995" name="Google Shape;995;p106"/>
          <p:cNvSpPr/>
          <p:nvPr/>
        </p:nvSpPr>
        <p:spPr>
          <a:xfrm rot="10800000">
            <a:off x="2938388" y="2138217"/>
            <a:ext cx="1310100" cy="1125300"/>
          </a:xfrm>
          <a:prstGeom prst="triangle">
            <a:avLst>
              <a:gd name="adj" fmla="val 50000"/>
            </a:avLst>
          </a:prstGeom>
          <a:solidFill>
            <a:schemeClr val="lt1"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6" name="Google Shape;996;p106"/>
          <p:cNvPicPr preferRelativeResize="0"/>
          <p:nvPr/>
        </p:nvPicPr>
        <p:blipFill rotWithShape="1">
          <a:blip r:embed="rId6">
            <a:alphaModFix/>
          </a:blip>
          <a:srcRect l="54074" r="5398" b="37714"/>
          <a:stretch/>
        </p:blipFill>
        <p:spPr>
          <a:xfrm>
            <a:off x="6850862" y="2132825"/>
            <a:ext cx="1313700" cy="1136200"/>
          </a:xfrm>
          <a:prstGeom prst="flowChartMerge">
            <a:avLst/>
          </a:prstGeom>
          <a:noFill/>
          <a:ln>
            <a:noFill/>
          </a:ln>
        </p:spPr>
      </p:pic>
      <p:sp>
        <p:nvSpPr>
          <p:cNvPr id="997" name="Google Shape;997;p106"/>
          <p:cNvSpPr/>
          <p:nvPr/>
        </p:nvSpPr>
        <p:spPr>
          <a:xfrm rot="10800000">
            <a:off x="6850862" y="2132724"/>
            <a:ext cx="1313700" cy="1128300"/>
          </a:xfrm>
          <a:prstGeom prst="triangle">
            <a:avLst>
              <a:gd name="adj" fmla="val 50000"/>
            </a:avLst>
          </a:prstGeom>
          <a:solidFill>
            <a:schemeClr val="lt1"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8" name="Google Shape;998;p106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9" name="Google Shape;999;p106"/>
          <p:cNvSpPr txBox="1">
            <a:spLocks noGrp="1"/>
          </p:cNvSpPr>
          <p:nvPr>
            <p:ph type="title" idx="8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4" name="Google Shape;1004;p107"/>
          <p:cNvPicPr preferRelativeResize="0"/>
          <p:nvPr/>
        </p:nvPicPr>
        <p:blipFill rotWithShape="1">
          <a:blip r:embed="rId3">
            <a:alphaModFix/>
          </a:blip>
          <a:srcRect l="25282" t="380" r="16530" b="-379"/>
          <a:stretch/>
        </p:blipFill>
        <p:spPr>
          <a:xfrm>
            <a:off x="3802049" y="1642325"/>
            <a:ext cx="1539902" cy="1488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5" name="Google Shape;1005;p107"/>
          <p:cNvPicPr preferRelativeResize="0"/>
          <p:nvPr/>
        </p:nvPicPr>
        <p:blipFill rotWithShape="1">
          <a:blip r:embed="rId4">
            <a:alphaModFix/>
          </a:blip>
          <a:srcRect l="2301" t="329" r="14924" b="-330"/>
          <a:stretch/>
        </p:blipFill>
        <p:spPr>
          <a:xfrm>
            <a:off x="974351" y="1642325"/>
            <a:ext cx="1539899" cy="14886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6" name="Google Shape;1006;p107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2020 awards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107"/>
          <p:cNvSpPr txBox="1">
            <a:spLocks noGrp="1"/>
          </p:cNvSpPr>
          <p:nvPr>
            <p:ph type="title"/>
          </p:nvPr>
        </p:nvSpPr>
        <p:spPr>
          <a:xfrm>
            <a:off x="862450" y="332445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08" name="Google Shape;1008;p107"/>
          <p:cNvSpPr txBox="1">
            <a:spLocks noGrp="1"/>
          </p:cNvSpPr>
          <p:nvPr>
            <p:ph type="subTitle" idx="1"/>
          </p:nvPr>
        </p:nvSpPr>
        <p:spPr>
          <a:xfrm>
            <a:off x="424450" y="3583211"/>
            <a:ext cx="2639700" cy="8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to the Sun and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smallest one</a:t>
            </a:r>
            <a:endParaRPr/>
          </a:p>
        </p:txBody>
      </p:sp>
      <p:sp>
        <p:nvSpPr>
          <p:cNvPr id="1009" name="Google Shape;1009;p107"/>
          <p:cNvSpPr txBox="1">
            <a:spLocks noGrp="1"/>
          </p:cNvSpPr>
          <p:nvPr>
            <p:ph type="title" idx="2"/>
          </p:nvPr>
        </p:nvSpPr>
        <p:spPr>
          <a:xfrm>
            <a:off x="6525755" y="332445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010" name="Google Shape;1010;p107"/>
          <p:cNvSpPr txBox="1">
            <a:spLocks noGrp="1"/>
          </p:cNvSpPr>
          <p:nvPr>
            <p:ph type="subTitle" idx="3"/>
          </p:nvPr>
        </p:nvSpPr>
        <p:spPr>
          <a:xfrm>
            <a:off x="6087751" y="3583211"/>
            <a:ext cx="2639700" cy="8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iron oxide dust</a:t>
            </a:r>
            <a:endParaRPr/>
          </a:p>
        </p:txBody>
      </p:sp>
      <p:sp>
        <p:nvSpPr>
          <p:cNvPr id="1011" name="Google Shape;1011;p107"/>
          <p:cNvSpPr txBox="1">
            <a:spLocks noGrp="1"/>
          </p:cNvSpPr>
          <p:nvPr>
            <p:ph type="title" idx="4"/>
          </p:nvPr>
        </p:nvSpPr>
        <p:spPr>
          <a:xfrm>
            <a:off x="3690150" y="332445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12" name="Google Shape;1012;p107"/>
          <p:cNvSpPr txBox="1">
            <a:spLocks noGrp="1"/>
          </p:cNvSpPr>
          <p:nvPr>
            <p:ph type="subTitle" idx="5"/>
          </p:nvPr>
        </p:nvSpPr>
        <p:spPr>
          <a:xfrm>
            <a:off x="3252148" y="3583211"/>
            <a:ext cx="2639700" cy="8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is the second planet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the Sun</a:t>
            </a:r>
            <a:endParaRPr/>
          </a:p>
        </p:txBody>
      </p:sp>
      <p:pic>
        <p:nvPicPr>
          <p:cNvPr id="1013" name="Google Shape;1013;p107"/>
          <p:cNvPicPr preferRelativeResize="0"/>
          <p:nvPr/>
        </p:nvPicPr>
        <p:blipFill rotWithShape="1">
          <a:blip r:embed="rId5">
            <a:alphaModFix/>
          </a:blip>
          <a:srcRect l="36363" t="11887" r="14229" b="3201"/>
          <a:stretch/>
        </p:blipFill>
        <p:spPr>
          <a:xfrm>
            <a:off x="6637653" y="1642325"/>
            <a:ext cx="1539902" cy="14885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4" name="Google Shape;1014;p107"/>
          <p:cNvSpPr/>
          <p:nvPr/>
        </p:nvSpPr>
        <p:spPr>
          <a:xfrm>
            <a:off x="974350" y="1642200"/>
            <a:ext cx="1539900" cy="14886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107"/>
          <p:cNvSpPr/>
          <p:nvPr/>
        </p:nvSpPr>
        <p:spPr>
          <a:xfrm>
            <a:off x="3802050" y="1642753"/>
            <a:ext cx="1539900" cy="14886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107"/>
          <p:cNvSpPr/>
          <p:nvPr/>
        </p:nvSpPr>
        <p:spPr>
          <a:xfrm>
            <a:off x="6637655" y="1615066"/>
            <a:ext cx="1539900" cy="14886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7" name="Google Shape;1017;p107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08"/>
          <p:cNvSpPr txBox="1">
            <a:spLocks noGrp="1"/>
          </p:cNvSpPr>
          <p:nvPr>
            <p:ph type="title" idx="2"/>
          </p:nvPr>
        </p:nvSpPr>
        <p:spPr>
          <a:xfrm flipH="1">
            <a:off x="3043350" y="1533511"/>
            <a:ext cx="3057300" cy="8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23" name="Google Shape;1023;p108"/>
          <p:cNvSpPr txBox="1">
            <a:spLocks noGrp="1"/>
          </p:cNvSpPr>
          <p:nvPr>
            <p:ph type="title"/>
          </p:nvPr>
        </p:nvSpPr>
        <p:spPr>
          <a:xfrm flipH="1">
            <a:off x="1821475" y="2527625"/>
            <a:ext cx="5501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model</a:t>
            </a:r>
            <a:endParaRPr/>
          </a:p>
        </p:txBody>
      </p:sp>
      <p:sp>
        <p:nvSpPr>
          <p:cNvPr id="1024" name="Google Shape;1024;p108"/>
          <p:cNvSpPr txBox="1">
            <a:spLocks noGrp="1"/>
          </p:cNvSpPr>
          <p:nvPr>
            <p:ph type="subTitle" idx="1"/>
          </p:nvPr>
        </p:nvSpPr>
        <p:spPr>
          <a:xfrm flipH="1">
            <a:off x="3198150" y="3293187"/>
            <a:ext cx="27477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a subtitle here if you need it</a:t>
            </a:r>
            <a:endParaRPr/>
          </a:p>
        </p:txBody>
      </p:sp>
      <p:cxnSp>
        <p:nvCxnSpPr>
          <p:cNvPr id="1025" name="Google Shape;1025;p108"/>
          <p:cNvCxnSpPr/>
          <p:nvPr/>
        </p:nvCxnSpPr>
        <p:spPr>
          <a:xfrm>
            <a:off x="4248450" y="320334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85"/>
          <p:cNvSpPr txBox="1">
            <a:spLocks noGrp="1"/>
          </p:cNvSpPr>
          <p:nvPr>
            <p:ph type="title"/>
          </p:nvPr>
        </p:nvSpPr>
        <p:spPr>
          <a:xfrm flipH="1">
            <a:off x="1821475" y="2527625"/>
            <a:ext cx="5501100" cy="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ERP escogido</a:t>
            </a:r>
            <a:endParaRPr dirty="0"/>
          </a:p>
        </p:txBody>
      </p:sp>
      <p:sp>
        <p:nvSpPr>
          <p:cNvPr id="654" name="Google Shape;654;p85"/>
          <p:cNvSpPr txBox="1">
            <a:spLocks noGrp="1"/>
          </p:cNvSpPr>
          <p:nvPr>
            <p:ph type="title" idx="2"/>
          </p:nvPr>
        </p:nvSpPr>
        <p:spPr>
          <a:xfrm flipH="1">
            <a:off x="3043350" y="1533511"/>
            <a:ext cx="3057300" cy="8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656" name="Google Shape;656;p85"/>
          <p:cNvCxnSpPr/>
          <p:nvPr/>
        </p:nvCxnSpPr>
        <p:spPr>
          <a:xfrm>
            <a:off x="4248450" y="320334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109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size</a:t>
            </a:r>
            <a:endParaRPr/>
          </a:p>
        </p:txBody>
      </p:sp>
      <p:sp>
        <p:nvSpPr>
          <p:cNvPr id="1031" name="Google Shape;1031;p109"/>
          <p:cNvSpPr txBox="1"/>
          <p:nvPr/>
        </p:nvSpPr>
        <p:spPr>
          <a:xfrm>
            <a:off x="6859200" y="1461488"/>
            <a:ext cx="13155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Mercury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032" name="Google Shape;1032;p109"/>
          <p:cNvSpPr txBox="1"/>
          <p:nvPr/>
        </p:nvSpPr>
        <p:spPr>
          <a:xfrm>
            <a:off x="6673200" y="1789673"/>
            <a:ext cx="1501500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It’s the closest planet to the Sun 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33" name="Google Shape;1033;p109"/>
          <p:cNvSpPr txBox="1"/>
          <p:nvPr/>
        </p:nvSpPr>
        <p:spPr>
          <a:xfrm>
            <a:off x="6859200" y="3850426"/>
            <a:ext cx="13155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Venus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034" name="Google Shape;1034;p109"/>
          <p:cNvSpPr txBox="1"/>
          <p:nvPr/>
        </p:nvSpPr>
        <p:spPr>
          <a:xfrm>
            <a:off x="6673200" y="4168047"/>
            <a:ext cx="1501500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Venus has a beautiful name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35" name="Google Shape;1035;p109"/>
          <p:cNvSpPr txBox="1"/>
          <p:nvPr/>
        </p:nvSpPr>
        <p:spPr>
          <a:xfrm>
            <a:off x="6859200" y="2646432"/>
            <a:ext cx="13155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Mars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036" name="Google Shape;1036;p109"/>
          <p:cNvSpPr txBox="1"/>
          <p:nvPr/>
        </p:nvSpPr>
        <p:spPr>
          <a:xfrm>
            <a:off x="6673200" y="2972630"/>
            <a:ext cx="1501500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Despite being red, it’s cold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037" name="Google Shape;1037;p109"/>
          <p:cNvGrpSpPr/>
          <p:nvPr/>
        </p:nvGrpSpPr>
        <p:grpSpPr>
          <a:xfrm>
            <a:off x="800976" y="1499144"/>
            <a:ext cx="5739817" cy="3057810"/>
            <a:chOff x="233350" y="949250"/>
            <a:chExt cx="7137300" cy="3802300"/>
          </a:xfrm>
        </p:grpSpPr>
        <p:sp>
          <p:nvSpPr>
            <p:cNvPr id="1038" name="Google Shape;1038;p10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0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0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0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0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0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0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0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0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0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0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0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0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0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0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0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0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0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0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0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0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0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0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0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0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0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0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0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0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0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0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0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0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0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0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0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0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0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0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0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0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0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0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0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0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0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0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0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0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0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0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89" name="Google Shape;1089;p109"/>
          <p:cNvCxnSpPr/>
          <p:nvPr/>
        </p:nvCxnSpPr>
        <p:spPr>
          <a:xfrm flipH="1">
            <a:off x="4703475" y="1595450"/>
            <a:ext cx="2259300" cy="772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090" name="Google Shape;1090;p109"/>
          <p:cNvCxnSpPr/>
          <p:nvPr/>
        </p:nvCxnSpPr>
        <p:spPr>
          <a:xfrm flipH="1">
            <a:off x="2296309" y="2792382"/>
            <a:ext cx="4666800" cy="847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091" name="Google Shape;1091;p109"/>
          <p:cNvCxnSpPr/>
          <p:nvPr/>
        </p:nvCxnSpPr>
        <p:spPr>
          <a:xfrm rot="10800000">
            <a:off x="5781575" y="3638425"/>
            <a:ext cx="1193100" cy="3597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092" name="Google Shape;1092;p109"/>
          <p:cNvCxnSpPr/>
          <p:nvPr/>
        </p:nvCxnSpPr>
        <p:spPr>
          <a:xfrm>
            <a:off x="814975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10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size</a:t>
            </a:r>
            <a:endParaRPr/>
          </a:p>
        </p:txBody>
      </p:sp>
      <p:cxnSp>
        <p:nvCxnSpPr>
          <p:cNvPr id="1098" name="Google Shape;1098;p110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9" name="Google Shape;1099;p110"/>
          <p:cNvGrpSpPr/>
          <p:nvPr/>
        </p:nvGrpSpPr>
        <p:grpSpPr>
          <a:xfrm>
            <a:off x="2509961" y="1911674"/>
            <a:ext cx="4124646" cy="2197349"/>
            <a:chOff x="233350" y="949250"/>
            <a:chExt cx="7137300" cy="3802300"/>
          </a:xfrm>
        </p:grpSpPr>
        <p:sp>
          <p:nvSpPr>
            <p:cNvPr id="1100" name="Google Shape;1100;p110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10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10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10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10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10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10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10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10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10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10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10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10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10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10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10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10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10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10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10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10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10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10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10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10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10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10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10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10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10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10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10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10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10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10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10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10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10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10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10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10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10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10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10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10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10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10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10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10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10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10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1" name="Google Shape;1151;p110"/>
          <p:cNvSpPr txBox="1"/>
          <p:nvPr/>
        </p:nvSpPr>
        <p:spPr>
          <a:xfrm>
            <a:off x="719925" y="2029592"/>
            <a:ext cx="14979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Mercury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52" name="Google Shape;1152;p110"/>
          <p:cNvSpPr txBox="1"/>
          <p:nvPr/>
        </p:nvSpPr>
        <p:spPr>
          <a:xfrm>
            <a:off x="719925" y="2300148"/>
            <a:ext cx="1497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Mercury is the smallest planet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53" name="Google Shape;1153;p110"/>
          <p:cNvSpPr txBox="1"/>
          <p:nvPr/>
        </p:nvSpPr>
        <p:spPr>
          <a:xfrm>
            <a:off x="6926100" y="2029592"/>
            <a:ext cx="14979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Venus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54" name="Google Shape;1154;p110"/>
          <p:cNvSpPr txBox="1"/>
          <p:nvPr/>
        </p:nvSpPr>
        <p:spPr>
          <a:xfrm>
            <a:off x="6926100" y="2300148"/>
            <a:ext cx="1497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Venus has a beautiful name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55" name="Google Shape;1155;p110"/>
          <p:cNvSpPr txBox="1"/>
          <p:nvPr/>
        </p:nvSpPr>
        <p:spPr>
          <a:xfrm>
            <a:off x="6926100" y="3582365"/>
            <a:ext cx="14979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Mars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56" name="Google Shape;1156;p110"/>
          <p:cNvSpPr txBox="1"/>
          <p:nvPr/>
        </p:nvSpPr>
        <p:spPr>
          <a:xfrm>
            <a:off x="6926100" y="3854392"/>
            <a:ext cx="1497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Mars is a very cold place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57" name="Google Shape;1157;p110"/>
          <p:cNvSpPr txBox="1"/>
          <p:nvPr/>
        </p:nvSpPr>
        <p:spPr>
          <a:xfrm>
            <a:off x="719925" y="3582365"/>
            <a:ext cx="14979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Jupiter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58" name="Google Shape;1158;p110"/>
          <p:cNvSpPr txBox="1"/>
          <p:nvPr/>
        </p:nvSpPr>
        <p:spPr>
          <a:xfrm>
            <a:off x="719925" y="3854392"/>
            <a:ext cx="1497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Jupiter is the biggest planet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59" name="Google Shape;1159;p110"/>
          <p:cNvSpPr txBox="1"/>
          <p:nvPr/>
        </p:nvSpPr>
        <p:spPr>
          <a:xfrm>
            <a:off x="719925" y="1585427"/>
            <a:ext cx="10005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20%</a:t>
            </a:r>
            <a:endParaRPr sz="2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60" name="Google Shape;1160;p110"/>
          <p:cNvSpPr txBox="1"/>
          <p:nvPr/>
        </p:nvSpPr>
        <p:spPr>
          <a:xfrm>
            <a:off x="7423500" y="1592429"/>
            <a:ext cx="10005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40%</a:t>
            </a:r>
            <a:endParaRPr sz="2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61" name="Google Shape;1161;p110"/>
          <p:cNvSpPr txBox="1"/>
          <p:nvPr/>
        </p:nvSpPr>
        <p:spPr>
          <a:xfrm>
            <a:off x="719925" y="3139171"/>
            <a:ext cx="10005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30%</a:t>
            </a:r>
            <a:endParaRPr sz="2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62" name="Google Shape;1162;p110"/>
          <p:cNvSpPr txBox="1"/>
          <p:nvPr/>
        </p:nvSpPr>
        <p:spPr>
          <a:xfrm>
            <a:off x="7423500" y="3150795"/>
            <a:ext cx="10005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10%</a:t>
            </a:r>
            <a:endParaRPr sz="2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cxnSp>
        <p:nvCxnSpPr>
          <p:cNvPr id="1163" name="Google Shape;1163;p110"/>
          <p:cNvCxnSpPr>
            <a:stCxn id="1151" idx="3"/>
          </p:cNvCxnSpPr>
          <p:nvPr/>
        </p:nvCxnSpPr>
        <p:spPr>
          <a:xfrm>
            <a:off x="2217825" y="2215292"/>
            <a:ext cx="1053000" cy="271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164" name="Google Shape;1164;p110"/>
          <p:cNvCxnSpPr>
            <a:stCxn id="1157" idx="3"/>
          </p:cNvCxnSpPr>
          <p:nvPr/>
        </p:nvCxnSpPr>
        <p:spPr>
          <a:xfrm rot="10800000" flipH="1">
            <a:off x="2217825" y="3347165"/>
            <a:ext cx="1442400" cy="4209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165" name="Google Shape;1165;p110"/>
          <p:cNvCxnSpPr>
            <a:stCxn id="1153" idx="1"/>
          </p:cNvCxnSpPr>
          <p:nvPr/>
        </p:nvCxnSpPr>
        <p:spPr>
          <a:xfrm flipH="1">
            <a:off x="5601300" y="2215292"/>
            <a:ext cx="1324800" cy="306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166" name="Google Shape;1166;p110"/>
          <p:cNvCxnSpPr>
            <a:stCxn id="1155" idx="1"/>
          </p:cNvCxnSpPr>
          <p:nvPr/>
        </p:nvCxnSpPr>
        <p:spPr>
          <a:xfrm rot="10800000">
            <a:off x="5886000" y="3585665"/>
            <a:ext cx="1040100" cy="182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11"/>
          <p:cNvSpPr txBox="1">
            <a:spLocks noGrp="1"/>
          </p:cNvSpPr>
          <p:nvPr>
            <p:ph type="title"/>
          </p:nvPr>
        </p:nvSpPr>
        <p:spPr>
          <a:xfrm>
            <a:off x="4260300" y="530725"/>
            <a:ext cx="5195400" cy="52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target </a:t>
            </a:r>
            <a:endParaRPr/>
          </a:p>
        </p:txBody>
      </p:sp>
      <p:sp>
        <p:nvSpPr>
          <p:cNvPr id="1172" name="Google Shape;1172;p111"/>
          <p:cNvSpPr txBox="1"/>
          <p:nvPr/>
        </p:nvSpPr>
        <p:spPr>
          <a:xfrm>
            <a:off x="4282200" y="1636325"/>
            <a:ext cx="2003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Job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73" name="Google Shape;1173;p111"/>
          <p:cNvSpPr txBox="1"/>
          <p:nvPr/>
        </p:nvSpPr>
        <p:spPr>
          <a:xfrm>
            <a:off x="4282200" y="2552013"/>
            <a:ext cx="2003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Gender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74" name="Google Shape;1174;p111"/>
          <p:cNvSpPr txBox="1"/>
          <p:nvPr/>
        </p:nvSpPr>
        <p:spPr>
          <a:xfrm>
            <a:off x="4282200" y="1865582"/>
            <a:ext cx="1167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Interior Designer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75" name="Google Shape;1175;p111"/>
          <p:cNvSpPr txBox="1"/>
          <p:nvPr/>
        </p:nvSpPr>
        <p:spPr>
          <a:xfrm>
            <a:off x="4282200" y="2776648"/>
            <a:ext cx="1167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Female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76" name="Google Shape;1176;p111"/>
          <p:cNvSpPr txBox="1"/>
          <p:nvPr/>
        </p:nvSpPr>
        <p:spPr>
          <a:xfrm>
            <a:off x="4282225" y="3461506"/>
            <a:ext cx="2003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Interests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77" name="Google Shape;1177;p111"/>
          <p:cNvSpPr txBox="1"/>
          <p:nvPr/>
        </p:nvSpPr>
        <p:spPr>
          <a:xfrm>
            <a:off x="6351800" y="1638506"/>
            <a:ext cx="2003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Age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78" name="Google Shape;1178;p111"/>
          <p:cNvSpPr txBox="1"/>
          <p:nvPr/>
        </p:nvSpPr>
        <p:spPr>
          <a:xfrm>
            <a:off x="4282225" y="3686703"/>
            <a:ext cx="13470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Shopping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79" name="Google Shape;1179;p111"/>
          <p:cNvSpPr txBox="1"/>
          <p:nvPr/>
        </p:nvSpPr>
        <p:spPr>
          <a:xfrm>
            <a:off x="4282225" y="3971778"/>
            <a:ext cx="13470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Reading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80" name="Google Shape;1180;p111"/>
          <p:cNvSpPr txBox="1"/>
          <p:nvPr/>
        </p:nvSpPr>
        <p:spPr>
          <a:xfrm>
            <a:off x="4287375" y="4256853"/>
            <a:ext cx="13470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Trends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81" name="Google Shape;1181;p111"/>
          <p:cNvSpPr txBox="1"/>
          <p:nvPr/>
        </p:nvSpPr>
        <p:spPr>
          <a:xfrm>
            <a:off x="6351800" y="1863200"/>
            <a:ext cx="1167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50-60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82" name="Google Shape;1182;p111"/>
          <p:cNvSpPr txBox="1"/>
          <p:nvPr/>
        </p:nvSpPr>
        <p:spPr>
          <a:xfrm>
            <a:off x="6351800" y="2549631"/>
            <a:ext cx="2003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Salary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83" name="Google Shape;1183;p111"/>
          <p:cNvSpPr txBox="1"/>
          <p:nvPr/>
        </p:nvSpPr>
        <p:spPr>
          <a:xfrm>
            <a:off x="6351800" y="2776648"/>
            <a:ext cx="1167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$15,000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84" name="Google Shape;1184;p111"/>
          <p:cNvSpPr txBox="1"/>
          <p:nvPr/>
        </p:nvSpPr>
        <p:spPr>
          <a:xfrm>
            <a:off x="6351800" y="3461506"/>
            <a:ext cx="2003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Average spent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85" name="Google Shape;1185;p111"/>
          <p:cNvSpPr txBox="1"/>
          <p:nvPr/>
        </p:nvSpPr>
        <p:spPr>
          <a:xfrm>
            <a:off x="6351800" y="3686142"/>
            <a:ext cx="1167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$80,00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186" name="Google Shape;1186;p111"/>
          <p:cNvGrpSpPr/>
          <p:nvPr/>
        </p:nvGrpSpPr>
        <p:grpSpPr>
          <a:xfrm>
            <a:off x="0" y="-9"/>
            <a:ext cx="3678000" cy="5143509"/>
            <a:chOff x="0" y="-9"/>
            <a:chExt cx="3678000" cy="5143509"/>
          </a:xfrm>
        </p:grpSpPr>
        <p:pic>
          <p:nvPicPr>
            <p:cNvPr id="1187" name="Google Shape;1187;p111"/>
            <p:cNvPicPr preferRelativeResize="0"/>
            <p:nvPr/>
          </p:nvPicPr>
          <p:blipFill rotWithShape="1">
            <a:blip r:embed="rId3">
              <a:alphaModFix/>
            </a:blip>
            <a:srcRect l="12489" r="47286"/>
            <a:stretch/>
          </p:blipFill>
          <p:spPr>
            <a:xfrm>
              <a:off x="0" y="0"/>
              <a:ext cx="3678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8" name="Google Shape;1188;p111"/>
            <p:cNvSpPr/>
            <p:nvPr/>
          </p:nvSpPr>
          <p:spPr>
            <a:xfrm>
              <a:off x="0" y="-9"/>
              <a:ext cx="3678000" cy="5143500"/>
            </a:xfrm>
            <a:prstGeom prst="rect">
              <a:avLst/>
            </a:prstGeom>
            <a:solidFill>
              <a:schemeClr val="lt1">
                <a:alpha val="23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89" name="Google Shape;1189;p111"/>
          <p:cNvCxnSpPr/>
          <p:nvPr/>
        </p:nvCxnSpPr>
        <p:spPr>
          <a:xfrm>
            <a:off x="4399541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0" name="Google Shape;1190;p111"/>
          <p:cNvSpPr/>
          <p:nvPr/>
        </p:nvSpPr>
        <p:spPr>
          <a:xfrm rot="5400000" flipH="1">
            <a:off x="-214263" y="3867600"/>
            <a:ext cx="1355400" cy="13143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91" name="Google Shape;1191;p111"/>
          <p:cNvSpPr/>
          <p:nvPr/>
        </p:nvSpPr>
        <p:spPr>
          <a:xfrm rot="5400000">
            <a:off x="-1286687" y="3995250"/>
            <a:ext cx="2913300" cy="13665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12"/>
          <p:cNvSpPr txBox="1">
            <a:spLocks noGrp="1"/>
          </p:cNvSpPr>
          <p:nvPr>
            <p:ph type="title"/>
          </p:nvPr>
        </p:nvSpPr>
        <p:spPr>
          <a:xfrm>
            <a:off x="713225" y="530725"/>
            <a:ext cx="5771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target </a:t>
            </a:r>
            <a:endParaRPr/>
          </a:p>
        </p:txBody>
      </p:sp>
      <p:sp>
        <p:nvSpPr>
          <p:cNvPr id="1197" name="Google Shape;1197;p112"/>
          <p:cNvSpPr txBox="1"/>
          <p:nvPr/>
        </p:nvSpPr>
        <p:spPr>
          <a:xfrm>
            <a:off x="1328677" y="1788725"/>
            <a:ext cx="13470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Job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98" name="Google Shape;1198;p112"/>
          <p:cNvSpPr txBox="1"/>
          <p:nvPr/>
        </p:nvSpPr>
        <p:spPr>
          <a:xfrm>
            <a:off x="1328677" y="2688286"/>
            <a:ext cx="13470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Gender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99" name="Google Shape;1199;p112"/>
          <p:cNvSpPr txBox="1"/>
          <p:nvPr/>
        </p:nvSpPr>
        <p:spPr>
          <a:xfrm>
            <a:off x="1328677" y="2017982"/>
            <a:ext cx="1167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Informatic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00" name="Google Shape;1200;p112"/>
          <p:cNvSpPr txBox="1"/>
          <p:nvPr/>
        </p:nvSpPr>
        <p:spPr>
          <a:xfrm>
            <a:off x="1328677" y="2912924"/>
            <a:ext cx="1167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Male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01" name="Google Shape;1201;p112"/>
          <p:cNvSpPr txBox="1"/>
          <p:nvPr/>
        </p:nvSpPr>
        <p:spPr>
          <a:xfrm>
            <a:off x="1328694" y="3764177"/>
            <a:ext cx="13470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Interests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02" name="Google Shape;1202;p112"/>
          <p:cNvSpPr txBox="1"/>
          <p:nvPr/>
        </p:nvSpPr>
        <p:spPr>
          <a:xfrm>
            <a:off x="3360177" y="1790900"/>
            <a:ext cx="19680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Age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03" name="Google Shape;1203;p112"/>
          <p:cNvSpPr txBox="1"/>
          <p:nvPr/>
        </p:nvSpPr>
        <p:spPr>
          <a:xfrm>
            <a:off x="1328702" y="3989375"/>
            <a:ext cx="15249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60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Music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228600" lvl="0" indent="-2260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Sports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04" name="Google Shape;1204;p112"/>
          <p:cNvSpPr txBox="1"/>
          <p:nvPr/>
        </p:nvSpPr>
        <p:spPr>
          <a:xfrm>
            <a:off x="3360177" y="2015600"/>
            <a:ext cx="1167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35 - 45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05" name="Google Shape;1205;p112"/>
          <p:cNvSpPr txBox="1"/>
          <p:nvPr/>
        </p:nvSpPr>
        <p:spPr>
          <a:xfrm>
            <a:off x="3360177" y="2685901"/>
            <a:ext cx="19680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Salary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06" name="Google Shape;1206;p112"/>
          <p:cNvSpPr txBox="1"/>
          <p:nvPr/>
        </p:nvSpPr>
        <p:spPr>
          <a:xfrm>
            <a:off x="3360177" y="2912924"/>
            <a:ext cx="11673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$12,000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207" name="Google Shape;1207;p112"/>
          <p:cNvGrpSpPr/>
          <p:nvPr/>
        </p:nvGrpSpPr>
        <p:grpSpPr>
          <a:xfrm>
            <a:off x="5466000" y="-9"/>
            <a:ext cx="3678000" cy="5143509"/>
            <a:chOff x="5466000" y="-9"/>
            <a:chExt cx="3678000" cy="5143509"/>
          </a:xfrm>
        </p:grpSpPr>
        <p:pic>
          <p:nvPicPr>
            <p:cNvPr id="1208" name="Google Shape;1208;p112"/>
            <p:cNvPicPr preferRelativeResize="0"/>
            <p:nvPr/>
          </p:nvPicPr>
          <p:blipFill rotWithShape="1">
            <a:blip r:embed="rId3">
              <a:alphaModFix/>
            </a:blip>
            <a:srcRect l="14357" t="12687" r="14356" b="20813"/>
            <a:stretch/>
          </p:blipFill>
          <p:spPr>
            <a:xfrm>
              <a:off x="5466000" y="0"/>
              <a:ext cx="3678000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09" name="Google Shape;1209;p112"/>
            <p:cNvSpPr/>
            <p:nvPr/>
          </p:nvSpPr>
          <p:spPr>
            <a:xfrm>
              <a:off x="5466000" y="-9"/>
              <a:ext cx="3678000" cy="5143500"/>
            </a:xfrm>
            <a:prstGeom prst="rect">
              <a:avLst/>
            </a:prstGeom>
            <a:solidFill>
              <a:schemeClr val="lt1">
                <a:alpha val="23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0" name="Google Shape;1210;p112"/>
          <p:cNvSpPr/>
          <p:nvPr/>
        </p:nvSpPr>
        <p:spPr>
          <a:xfrm>
            <a:off x="5798725" y="3803900"/>
            <a:ext cx="5264100" cy="2697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1" name="Google Shape;1211;p112"/>
          <p:cNvGrpSpPr/>
          <p:nvPr/>
        </p:nvGrpSpPr>
        <p:grpSpPr>
          <a:xfrm>
            <a:off x="2896577" y="2753538"/>
            <a:ext cx="408858" cy="339249"/>
            <a:chOff x="406025" y="472350"/>
            <a:chExt cx="536700" cy="445325"/>
          </a:xfrm>
        </p:grpSpPr>
        <p:sp>
          <p:nvSpPr>
            <p:cNvPr id="1212" name="Google Shape;1212;p112"/>
            <p:cNvSpPr/>
            <p:nvPr/>
          </p:nvSpPr>
          <p:spPr>
            <a:xfrm>
              <a:off x="406025" y="472350"/>
              <a:ext cx="536700" cy="445325"/>
            </a:xfrm>
            <a:custGeom>
              <a:avLst/>
              <a:gdLst/>
              <a:ahLst/>
              <a:cxnLst/>
              <a:rect l="l" t="t" r="r" b="b"/>
              <a:pathLst>
                <a:path w="21468" h="17813" extrusionOk="0">
                  <a:moveTo>
                    <a:pt x="19260" y="632"/>
                  </a:moveTo>
                  <a:cubicBezTo>
                    <a:pt x="20132" y="632"/>
                    <a:pt x="20837" y="1337"/>
                    <a:pt x="20837" y="2209"/>
                  </a:cubicBezTo>
                  <a:lnTo>
                    <a:pt x="20837" y="3359"/>
                  </a:lnTo>
                  <a:lnTo>
                    <a:pt x="631" y="3359"/>
                  </a:lnTo>
                  <a:lnTo>
                    <a:pt x="631" y="2209"/>
                  </a:lnTo>
                  <a:cubicBezTo>
                    <a:pt x="631" y="1337"/>
                    <a:pt x="1336" y="632"/>
                    <a:pt x="2190" y="632"/>
                  </a:cubicBezTo>
                  <a:close/>
                  <a:moveTo>
                    <a:pt x="18555" y="13378"/>
                  </a:moveTo>
                  <a:lnTo>
                    <a:pt x="18555" y="17182"/>
                  </a:lnTo>
                  <a:lnTo>
                    <a:pt x="11894" y="17182"/>
                  </a:lnTo>
                  <a:lnTo>
                    <a:pt x="11894" y="13378"/>
                  </a:lnTo>
                  <a:close/>
                  <a:moveTo>
                    <a:pt x="2208" y="1"/>
                  </a:moveTo>
                  <a:cubicBezTo>
                    <a:pt x="984" y="1"/>
                    <a:pt x="1" y="1003"/>
                    <a:pt x="1" y="2209"/>
                  </a:cubicBezTo>
                  <a:lnTo>
                    <a:pt x="1" y="12896"/>
                  </a:lnTo>
                  <a:cubicBezTo>
                    <a:pt x="1" y="13100"/>
                    <a:pt x="158" y="13202"/>
                    <a:pt x="316" y="13202"/>
                  </a:cubicBezTo>
                  <a:cubicBezTo>
                    <a:pt x="474" y="13202"/>
                    <a:pt x="631" y="13100"/>
                    <a:pt x="631" y="12896"/>
                  </a:cubicBezTo>
                  <a:lnTo>
                    <a:pt x="631" y="3990"/>
                  </a:lnTo>
                  <a:lnTo>
                    <a:pt x="20837" y="3990"/>
                  </a:lnTo>
                  <a:lnTo>
                    <a:pt x="20837" y="15623"/>
                  </a:lnTo>
                  <a:cubicBezTo>
                    <a:pt x="20837" y="16495"/>
                    <a:pt x="20132" y="17200"/>
                    <a:pt x="19278" y="17200"/>
                  </a:cubicBezTo>
                  <a:lnTo>
                    <a:pt x="19185" y="17200"/>
                  </a:lnTo>
                  <a:lnTo>
                    <a:pt x="19185" y="13063"/>
                  </a:lnTo>
                  <a:cubicBezTo>
                    <a:pt x="19185" y="12896"/>
                    <a:pt x="19055" y="12748"/>
                    <a:pt x="18870" y="12748"/>
                  </a:cubicBezTo>
                  <a:lnTo>
                    <a:pt x="11578" y="12748"/>
                  </a:lnTo>
                  <a:cubicBezTo>
                    <a:pt x="11393" y="12748"/>
                    <a:pt x="11263" y="12896"/>
                    <a:pt x="11263" y="13063"/>
                  </a:cubicBezTo>
                  <a:lnTo>
                    <a:pt x="11263" y="17182"/>
                  </a:lnTo>
                  <a:lnTo>
                    <a:pt x="2190" y="17182"/>
                  </a:lnTo>
                  <a:cubicBezTo>
                    <a:pt x="1336" y="17182"/>
                    <a:pt x="631" y="16477"/>
                    <a:pt x="631" y="15623"/>
                  </a:cubicBezTo>
                  <a:lnTo>
                    <a:pt x="631" y="14566"/>
                  </a:lnTo>
                  <a:cubicBezTo>
                    <a:pt x="631" y="14371"/>
                    <a:pt x="474" y="14274"/>
                    <a:pt x="316" y="14274"/>
                  </a:cubicBezTo>
                  <a:cubicBezTo>
                    <a:pt x="158" y="14274"/>
                    <a:pt x="1" y="14371"/>
                    <a:pt x="1" y="14566"/>
                  </a:cubicBezTo>
                  <a:lnTo>
                    <a:pt x="1" y="15623"/>
                  </a:lnTo>
                  <a:cubicBezTo>
                    <a:pt x="1" y="16829"/>
                    <a:pt x="984" y="17813"/>
                    <a:pt x="2190" y="17813"/>
                  </a:cubicBezTo>
                  <a:lnTo>
                    <a:pt x="19278" y="17813"/>
                  </a:lnTo>
                  <a:cubicBezTo>
                    <a:pt x="20484" y="17813"/>
                    <a:pt x="21468" y="16829"/>
                    <a:pt x="21468" y="15623"/>
                  </a:cubicBezTo>
                  <a:lnTo>
                    <a:pt x="21468" y="2209"/>
                  </a:lnTo>
                  <a:cubicBezTo>
                    <a:pt x="21468" y="1003"/>
                    <a:pt x="20484" y="1"/>
                    <a:pt x="19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12"/>
            <p:cNvSpPr/>
            <p:nvPr/>
          </p:nvSpPr>
          <p:spPr>
            <a:xfrm>
              <a:off x="456575" y="509925"/>
              <a:ext cx="29725" cy="29250"/>
            </a:xfrm>
            <a:custGeom>
              <a:avLst/>
              <a:gdLst/>
              <a:ahLst/>
              <a:cxnLst/>
              <a:rect l="l" t="t" r="r" b="b"/>
              <a:pathLst>
                <a:path w="1189" h="1170" extrusionOk="0">
                  <a:moveTo>
                    <a:pt x="595" y="557"/>
                  </a:moveTo>
                  <a:cubicBezTo>
                    <a:pt x="613" y="557"/>
                    <a:pt x="632" y="557"/>
                    <a:pt x="632" y="595"/>
                  </a:cubicBezTo>
                  <a:cubicBezTo>
                    <a:pt x="632" y="613"/>
                    <a:pt x="613" y="632"/>
                    <a:pt x="595" y="632"/>
                  </a:cubicBezTo>
                  <a:cubicBezTo>
                    <a:pt x="576" y="632"/>
                    <a:pt x="558" y="613"/>
                    <a:pt x="558" y="595"/>
                  </a:cubicBezTo>
                  <a:cubicBezTo>
                    <a:pt x="558" y="557"/>
                    <a:pt x="576" y="557"/>
                    <a:pt x="595" y="557"/>
                  </a:cubicBezTo>
                  <a:close/>
                  <a:moveTo>
                    <a:pt x="595" y="1"/>
                  </a:moveTo>
                  <a:cubicBezTo>
                    <a:pt x="279" y="1"/>
                    <a:pt x="1" y="261"/>
                    <a:pt x="1" y="595"/>
                  </a:cubicBezTo>
                  <a:cubicBezTo>
                    <a:pt x="1" y="910"/>
                    <a:pt x="279" y="1170"/>
                    <a:pt x="595" y="1170"/>
                  </a:cubicBezTo>
                  <a:cubicBezTo>
                    <a:pt x="929" y="1170"/>
                    <a:pt x="1188" y="910"/>
                    <a:pt x="1188" y="595"/>
                  </a:cubicBezTo>
                  <a:cubicBezTo>
                    <a:pt x="1188" y="261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12"/>
            <p:cNvSpPr/>
            <p:nvPr/>
          </p:nvSpPr>
          <p:spPr>
            <a:xfrm>
              <a:off x="507150" y="509925"/>
              <a:ext cx="29250" cy="29250"/>
            </a:xfrm>
            <a:custGeom>
              <a:avLst/>
              <a:gdLst/>
              <a:ahLst/>
              <a:cxnLst/>
              <a:rect l="l" t="t" r="r" b="b"/>
              <a:pathLst>
                <a:path w="1170" h="1170" extrusionOk="0">
                  <a:moveTo>
                    <a:pt x="594" y="557"/>
                  </a:moveTo>
                  <a:cubicBezTo>
                    <a:pt x="613" y="557"/>
                    <a:pt x="631" y="557"/>
                    <a:pt x="631" y="595"/>
                  </a:cubicBezTo>
                  <a:cubicBezTo>
                    <a:pt x="631" y="613"/>
                    <a:pt x="613" y="632"/>
                    <a:pt x="594" y="632"/>
                  </a:cubicBezTo>
                  <a:cubicBezTo>
                    <a:pt x="557" y="632"/>
                    <a:pt x="538" y="613"/>
                    <a:pt x="538" y="595"/>
                  </a:cubicBezTo>
                  <a:cubicBezTo>
                    <a:pt x="538" y="557"/>
                    <a:pt x="557" y="557"/>
                    <a:pt x="594" y="557"/>
                  </a:cubicBezTo>
                  <a:close/>
                  <a:moveTo>
                    <a:pt x="594" y="1"/>
                  </a:moveTo>
                  <a:cubicBezTo>
                    <a:pt x="260" y="1"/>
                    <a:pt x="0" y="261"/>
                    <a:pt x="0" y="595"/>
                  </a:cubicBezTo>
                  <a:cubicBezTo>
                    <a:pt x="0" y="910"/>
                    <a:pt x="260" y="1170"/>
                    <a:pt x="594" y="1170"/>
                  </a:cubicBezTo>
                  <a:cubicBezTo>
                    <a:pt x="909" y="1170"/>
                    <a:pt x="1169" y="910"/>
                    <a:pt x="1169" y="595"/>
                  </a:cubicBezTo>
                  <a:cubicBezTo>
                    <a:pt x="1169" y="261"/>
                    <a:pt x="909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12"/>
            <p:cNvSpPr/>
            <p:nvPr/>
          </p:nvSpPr>
          <p:spPr>
            <a:xfrm>
              <a:off x="557250" y="509925"/>
              <a:ext cx="29700" cy="29250"/>
            </a:xfrm>
            <a:custGeom>
              <a:avLst/>
              <a:gdLst/>
              <a:ahLst/>
              <a:cxnLst/>
              <a:rect l="l" t="t" r="r" b="b"/>
              <a:pathLst>
                <a:path w="1188" h="1170" extrusionOk="0">
                  <a:moveTo>
                    <a:pt x="594" y="557"/>
                  </a:moveTo>
                  <a:cubicBezTo>
                    <a:pt x="612" y="557"/>
                    <a:pt x="631" y="557"/>
                    <a:pt x="631" y="595"/>
                  </a:cubicBezTo>
                  <a:cubicBezTo>
                    <a:pt x="631" y="613"/>
                    <a:pt x="612" y="632"/>
                    <a:pt x="594" y="632"/>
                  </a:cubicBezTo>
                  <a:cubicBezTo>
                    <a:pt x="575" y="632"/>
                    <a:pt x="557" y="613"/>
                    <a:pt x="557" y="595"/>
                  </a:cubicBezTo>
                  <a:cubicBezTo>
                    <a:pt x="557" y="557"/>
                    <a:pt x="575" y="557"/>
                    <a:pt x="594" y="557"/>
                  </a:cubicBezTo>
                  <a:close/>
                  <a:moveTo>
                    <a:pt x="594" y="1"/>
                  </a:moveTo>
                  <a:cubicBezTo>
                    <a:pt x="278" y="1"/>
                    <a:pt x="0" y="261"/>
                    <a:pt x="0" y="595"/>
                  </a:cubicBezTo>
                  <a:cubicBezTo>
                    <a:pt x="0" y="910"/>
                    <a:pt x="278" y="1170"/>
                    <a:pt x="594" y="1170"/>
                  </a:cubicBezTo>
                  <a:cubicBezTo>
                    <a:pt x="928" y="1170"/>
                    <a:pt x="1188" y="910"/>
                    <a:pt x="1188" y="595"/>
                  </a:cubicBezTo>
                  <a:cubicBezTo>
                    <a:pt x="1188" y="261"/>
                    <a:pt x="928" y="1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12"/>
            <p:cNvSpPr/>
            <p:nvPr/>
          </p:nvSpPr>
          <p:spPr>
            <a:xfrm>
              <a:off x="456575" y="606875"/>
              <a:ext cx="430025" cy="155875"/>
            </a:xfrm>
            <a:custGeom>
              <a:avLst/>
              <a:gdLst/>
              <a:ahLst/>
              <a:cxnLst/>
              <a:rect l="l" t="t" r="r" b="b"/>
              <a:pathLst>
                <a:path w="17201" h="6235" extrusionOk="0">
                  <a:moveTo>
                    <a:pt x="11783" y="613"/>
                  </a:moveTo>
                  <a:lnTo>
                    <a:pt x="6773" y="5604"/>
                  </a:lnTo>
                  <a:lnTo>
                    <a:pt x="632" y="5604"/>
                  </a:lnTo>
                  <a:lnTo>
                    <a:pt x="632" y="613"/>
                  </a:lnTo>
                  <a:close/>
                  <a:moveTo>
                    <a:pt x="316" y="1"/>
                  </a:moveTo>
                  <a:cubicBezTo>
                    <a:pt x="149" y="1"/>
                    <a:pt x="1" y="130"/>
                    <a:pt x="1" y="316"/>
                  </a:cubicBezTo>
                  <a:lnTo>
                    <a:pt x="1" y="5919"/>
                  </a:lnTo>
                  <a:cubicBezTo>
                    <a:pt x="1" y="6105"/>
                    <a:pt x="149" y="6235"/>
                    <a:pt x="316" y="6235"/>
                  </a:cubicBezTo>
                  <a:lnTo>
                    <a:pt x="16885" y="6235"/>
                  </a:lnTo>
                  <a:cubicBezTo>
                    <a:pt x="17071" y="6235"/>
                    <a:pt x="17200" y="6105"/>
                    <a:pt x="17200" y="5919"/>
                  </a:cubicBezTo>
                  <a:lnTo>
                    <a:pt x="17200" y="3322"/>
                  </a:lnTo>
                  <a:cubicBezTo>
                    <a:pt x="17200" y="3118"/>
                    <a:pt x="17043" y="3016"/>
                    <a:pt x="16885" y="3016"/>
                  </a:cubicBezTo>
                  <a:cubicBezTo>
                    <a:pt x="16727" y="3016"/>
                    <a:pt x="16570" y="3118"/>
                    <a:pt x="16570" y="3322"/>
                  </a:cubicBezTo>
                  <a:lnTo>
                    <a:pt x="16570" y="5604"/>
                  </a:lnTo>
                  <a:lnTo>
                    <a:pt x="7664" y="5604"/>
                  </a:lnTo>
                  <a:lnTo>
                    <a:pt x="12673" y="631"/>
                  </a:lnTo>
                  <a:lnTo>
                    <a:pt x="16588" y="631"/>
                  </a:lnTo>
                  <a:lnTo>
                    <a:pt x="16588" y="1652"/>
                  </a:lnTo>
                  <a:cubicBezTo>
                    <a:pt x="16570" y="1819"/>
                    <a:pt x="16718" y="1967"/>
                    <a:pt x="16885" y="1967"/>
                  </a:cubicBezTo>
                  <a:cubicBezTo>
                    <a:pt x="17071" y="1967"/>
                    <a:pt x="17200" y="1819"/>
                    <a:pt x="17200" y="1652"/>
                  </a:cubicBezTo>
                  <a:lnTo>
                    <a:pt x="17200" y="316"/>
                  </a:lnTo>
                  <a:cubicBezTo>
                    <a:pt x="17200" y="130"/>
                    <a:pt x="17071" y="1"/>
                    <a:pt x="16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12"/>
            <p:cNvSpPr/>
            <p:nvPr/>
          </p:nvSpPr>
          <p:spPr>
            <a:xfrm>
              <a:off x="778950" y="663000"/>
              <a:ext cx="64975" cy="15800"/>
            </a:xfrm>
            <a:custGeom>
              <a:avLst/>
              <a:gdLst/>
              <a:ahLst/>
              <a:cxnLst/>
              <a:rect l="l" t="t" r="r" b="b"/>
              <a:pathLst>
                <a:path w="2599" h="632" extrusionOk="0">
                  <a:moveTo>
                    <a:pt x="409" y="1"/>
                  </a:moveTo>
                  <a:cubicBezTo>
                    <a:pt x="1" y="1"/>
                    <a:pt x="1" y="631"/>
                    <a:pt x="409" y="631"/>
                  </a:cubicBezTo>
                  <a:lnTo>
                    <a:pt x="2190" y="631"/>
                  </a:lnTo>
                  <a:cubicBezTo>
                    <a:pt x="2599" y="631"/>
                    <a:pt x="2599" y="1"/>
                    <a:pt x="2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12"/>
            <p:cNvSpPr/>
            <p:nvPr/>
          </p:nvSpPr>
          <p:spPr>
            <a:xfrm>
              <a:off x="737225" y="697800"/>
              <a:ext cx="106700" cy="15775"/>
            </a:xfrm>
            <a:custGeom>
              <a:avLst/>
              <a:gdLst/>
              <a:ahLst/>
              <a:cxnLst/>
              <a:rect l="l" t="t" r="r" b="b"/>
              <a:pathLst>
                <a:path w="4268" h="631" extrusionOk="0">
                  <a:moveTo>
                    <a:pt x="408" y="0"/>
                  </a:moveTo>
                  <a:cubicBezTo>
                    <a:pt x="0" y="0"/>
                    <a:pt x="0" y="631"/>
                    <a:pt x="408" y="631"/>
                  </a:cubicBezTo>
                  <a:lnTo>
                    <a:pt x="3859" y="631"/>
                  </a:lnTo>
                  <a:cubicBezTo>
                    <a:pt x="4268" y="631"/>
                    <a:pt x="4268" y="0"/>
                    <a:pt x="3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12"/>
            <p:cNvSpPr/>
            <p:nvPr/>
          </p:nvSpPr>
          <p:spPr>
            <a:xfrm>
              <a:off x="454725" y="791025"/>
              <a:ext cx="192075" cy="15800"/>
            </a:xfrm>
            <a:custGeom>
              <a:avLst/>
              <a:gdLst/>
              <a:ahLst/>
              <a:cxnLst/>
              <a:rect l="l" t="t" r="r" b="b"/>
              <a:pathLst>
                <a:path w="7683" h="632" extrusionOk="0">
                  <a:moveTo>
                    <a:pt x="390" y="1"/>
                  </a:moveTo>
                  <a:cubicBezTo>
                    <a:pt x="1" y="1"/>
                    <a:pt x="1" y="631"/>
                    <a:pt x="390" y="631"/>
                  </a:cubicBezTo>
                  <a:lnTo>
                    <a:pt x="7274" y="631"/>
                  </a:lnTo>
                  <a:cubicBezTo>
                    <a:pt x="7682" y="631"/>
                    <a:pt x="7682" y="1"/>
                    <a:pt x="7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12"/>
            <p:cNvSpPr/>
            <p:nvPr/>
          </p:nvSpPr>
          <p:spPr>
            <a:xfrm>
              <a:off x="454725" y="826750"/>
              <a:ext cx="192075" cy="15775"/>
            </a:xfrm>
            <a:custGeom>
              <a:avLst/>
              <a:gdLst/>
              <a:ahLst/>
              <a:cxnLst/>
              <a:rect l="l" t="t" r="r" b="b"/>
              <a:pathLst>
                <a:path w="7683" h="631" extrusionOk="0">
                  <a:moveTo>
                    <a:pt x="390" y="0"/>
                  </a:moveTo>
                  <a:cubicBezTo>
                    <a:pt x="1" y="0"/>
                    <a:pt x="1" y="631"/>
                    <a:pt x="390" y="631"/>
                  </a:cubicBezTo>
                  <a:lnTo>
                    <a:pt x="7274" y="631"/>
                  </a:lnTo>
                  <a:cubicBezTo>
                    <a:pt x="7682" y="631"/>
                    <a:pt x="7682" y="0"/>
                    <a:pt x="7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12"/>
            <p:cNvSpPr/>
            <p:nvPr/>
          </p:nvSpPr>
          <p:spPr>
            <a:xfrm>
              <a:off x="454725" y="862450"/>
              <a:ext cx="192075" cy="15800"/>
            </a:xfrm>
            <a:custGeom>
              <a:avLst/>
              <a:gdLst/>
              <a:ahLst/>
              <a:cxnLst/>
              <a:rect l="l" t="t" r="r" b="b"/>
              <a:pathLst>
                <a:path w="7683" h="632" extrusionOk="0">
                  <a:moveTo>
                    <a:pt x="390" y="1"/>
                  </a:moveTo>
                  <a:cubicBezTo>
                    <a:pt x="1" y="1"/>
                    <a:pt x="1" y="632"/>
                    <a:pt x="390" y="632"/>
                  </a:cubicBezTo>
                  <a:lnTo>
                    <a:pt x="7274" y="632"/>
                  </a:lnTo>
                  <a:cubicBezTo>
                    <a:pt x="7682" y="632"/>
                    <a:pt x="7682" y="1"/>
                    <a:pt x="7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112"/>
          <p:cNvGrpSpPr/>
          <p:nvPr/>
        </p:nvGrpSpPr>
        <p:grpSpPr>
          <a:xfrm>
            <a:off x="836971" y="3908752"/>
            <a:ext cx="417684" cy="445196"/>
            <a:chOff x="3552775" y="422275"/>
            <a:chExt cx="501000" cy="534000"/>
          </a:xfrm>
        </p:grpSpPr>
        <p:sp>
          <p:nvSpPr>
            <p:cNvPr id="1223" name="Google Shape;1223;p112"/>
            <p:cNvSpPr/>
            <p:nvPr/>
          </p:nvSpPr>
          <p:spPr>
            <a:xfrm>
              <a:off x="3552775" y="422275"/>
              <a:ext cx="501000" cy="534000"/>
            </a:xfrm>
            <a:custGeom>
              <a:avLst/>
              <a:gdLst/>
              <a:ahLst/>
              <a:cxnLst/>
              <a:rect l="l" t="t" r="r" b="b"/>
              <a:pathLst>
                <a:path w="20040" h="21360" extrusionOk="0">
                  <a:moveTo>
                    <a:pt x="10428" y="0"/>
                  </a:moveTo>
                  <a:cubicBezTo>
                    <a:pt x="9129" y="0"/>
                    <a:pt x="8090" y="1058"/>
                    <a:pt x="8090" y="2338"/>
                  </a:cubicBezTo>
                  <a:lnTo>
                    <a:pt x="8090" y="5696"/>
                  </a:lnTo>
                  <a:cubicBezTo>
                    <a:pt x="7942" y="5659"/>
                    <a:pt x="7793" y="5640"/>
                    <a:pt x="7645" y="5640"/>
                  </a:cubicBezTo>
                  <a:lnTo>
                    <a:pt x="1912" y="5640"/>
                  </a:lnTo>
                  <a:cubicBezTo>
                    <a:pt x="854" y="5640"/>
                    <a:pt x="1" y="6494"/>
                    <a:pt x="1" y="7552"/>
                  </a:cubicBezTo>
                  <a:lnTo>
                    <a:pt x="1" y="8219"/>
                  </a:lnTo>
                  <a:cubicBezTo>
                    <a:pt x="1" y="8424"/>
                    <a:pt x="159" y="8526"/>
                    <a:pt x="316" y="8526"/>
                  </a:cubicBezTo>
                  <a:cubicBezTo>
                    <a:pt x="474" y="8526"/>
                    <a:pt x="632" y="8424"/>
                    <a:pt x="632" y="8219"/>
                  </a:cubicBezTo>
                  <a:lnTo>
                    <a:pt x="632" y="7552"/>
                  </a:lnTo>
                  <a:cubicBezTo>
                    <a:pt x="632" y="6847"/>
                    <a:pt x="1207" y="6271"/>
                    <a:pt x="1912" y="6271"/>
                  </a:cubicBezTo>
                  <a:lnTo>
                    <a:pt x="7645" y="6271"/>
                  </a:lnTo>
                  <a:cubicBezTo>
                    <a:pt x="8350" y="6271"/>
                    <a:pt x="8925" y="6847"/>
                    <a:pt x="8925" y="7552"/>
                  </a:cubicBezTo>
                  <a:lnTo>
                    <a:pt x="8925" y="11188"/>
                  </a:lnTo>
                  <a:cubicBezTo>
                    <a:pt x="8925" y="11207"/>
                    <a:pt x="8925" y="11244"/>
                    <a:pt x="8925" y="11262"/>
                  </a:cubicBezTo>
                  <a:lnTo>
                    <a:pt x="8925" y="13266"/>
                  </a:lnTo>
                  <a:cubicBezTo>
                    <a:pt x="8925" y="13303"/>
                    <a:pt x="8925" y="13340"/>
                    <a:pt x="8925" y="13378"/>
                  </a:cubicBezTo>
                  <a:lnTo>
                    <a:pt x="8276" y="13378"/>
                  </a:lnTo>
                  <a:cubicBezTo>
                    <a:pt x="7571" y="13378"/>
                    <a:pt x="6977" y="13897"/>
                    <a:pt x="6847" y="14565"/>
                  </a:cubicBezTo>
                  <a:cubicBezTo>
                    <a:pt x="6829" y="14584"/>
                    <a:pt x="6792" y="14584"/>
                    <a:pt x="6773" y="14602"/>
                  </a:cubicBezTo>
                  <a:lnTo>
                    <a:pt x="5381" y="15697"/>
                  </a:lnTo>
                  <a:lnTo>
                    <a:pt x="5381" y="14862"/>
                  </a:lnTo>
                  <a:cubicBezTo>
                    <a:pt x="5381" y="14676"/>
                    <a:pt x="5233" y="14546"/>
                    <a:pt x="5066" y="14546"/>
                  </a:cubicBezTo>
                  <a:lnTo>
                    <a:pt x="1912" y="14546"/>
                  </a:lnTo>
                  <a:cubicBezTo>
                    <a:pt x="1207" y="14546"/>
                    <a:pt x="632" y="13971"/>
                    <a:pt x="632" y="13266"/>
                  </a:cubicBezTo>
                  <a:lnTo>
                    <a:pt x="632" y="10093"/>
                  </a:lnTo>
                  <a:cubicBezTo>
                    <a:pt x="632" y="9899"/>
                    <a:pt x="474" y="9801"/>
                    <a:pt x="316" y="9801"/>
                  </a:cubicBezTo>
                  <a:cubicBezTo>
                    <a:pt x="159" y="9801"/>
                    <a:pt x="1" y="9899"/>
                    <a:pt x="1" y="10093"/>
                  </a:cubicBezTo>
                  <a:lnTo>
                    <a:pt x="1" y="13266"/>
                  </a:lnTo>
                  <a:cubicBezTo>
                    <a:pt x="1" y="14305"/>
                    <a:pt x="854" y="15159"/>
                    <a:pt x="1912" y="15159"/>
                  </a:cubicBezTo>
                  <a:lnTo>
                    <a:pt x="4751" y="15159"/>
                  </a:lnTo>
                  <a:lnTo>
                    <a:pt x="4751" y="16328"/>
                  </a:lnTo>
                  <a:cubicBezTo>
                    <a:pt x="4751" y="16502"/>
                    <a:pt x="4906" y="16628"/>
                    <a:pt x="5069" y="16628"/>
                  </a:cubicBezTo>
                  <a:cubicBezTo>
                    <a:pt x="5132" y="16628"/>
                    <a:pt x="5195" y="16610"/>
                    <a:pt x="5252" y="16569"/>
                  </a:cubicBezTo>
                  <a:lnTo>
                    <a:pt x="6829" y="15363"/>
                  </a:lnTo>
                  <a:lnTo>
                    <a:pt x="6829" y="18869"/>
                  </a:lnTo>
                  <a:cubicBezTo>
                    <a:pt x="6829" y="19667"/>
                    <a:pt x="7478" y="20317"/>
                    <a:pt x="8276" y="20317"/>
                  </a:cubicBezTo>
                  <a:lnTo>
                    <a:pt x="10206" y="20317"/>
                  </a:lnTo>
                  <a:lnTo>
                    <a:pt x="10206" y="21059"/>
                  </a:lnTo>
                  <a:cubicBezTo>
                    <a:pt x="10206" y="21233"/>
                    <a:pt x="10361" y="21359"/>
                    <a:pt x="10524" y="21359"/>
                  </a:cubicBezTo>
                  <a:cubicBezTo>
                    <a:pt x="10587" y="21359"/>
                    <a:pt x="10650" y="21341"/>
                    <a:pt x="10706" y="21300"/>
                  </a:cubicBezTo>
                  <a:lnTo>
                    <a:pt x="11968" y="20317"/>
                  </a:lnTo>
                  <a:lnTo>
                    <a:pt x="12339" y="20317"/>
                  </a:lnTo>
                  <a:cubicBezTo>
                    <a:pt x="13137" y="20317"/>
                    <a:pt x="13786" y="19667"/>
                    <a:pt x="13786" y="18869"/>
                  </a:cubicBezTo>
                  <a:lnTo>
                    <a:pt x="13786" y="18313"/>
                  </a:lnTo>
                  <a:cubicBezTo>
                    <a:pt x="13786" y="18118"/>
                    <a:pt x="13629" y="18021"/>
                    <a:pt x="13471" y="18021"/>
                  </a:cubicBezTo>
                  <a:cubicBezTo>
                    <a:pt x="13313" y="18021"/>
                    <a:pt x="13156" y="18118"/>
                    <a:pt x="13156" y="18313"/>
                  </a:cubicBezTo>
                  <a:lnTo>
                    <a:pt x="13156" y="18869"/>
                  </a:lnTo>
                  <a:cubicBezTo>
                    <a:pt x="13156" y="19333"/>
                    <a:pt x="12803" y="19704"/>
                    <a:pt x="12339" y="19704"/>
                  </a:cubicBezTo>
                  <a:lnTo>
                    <a:pt x="11857" y="19704"/>
                  </a:lnTo>
                  <a:cubicBezTo>
                    <a:pt x="11783" y="19704"/>
                    <a:pt x="11727" y="19723"/>
                    <a:pt x="11671" y="19760"/>
                  </a:cubicBezTo>
                  <a:lnTo>
                    <a:pt x="10818" y="20409"/>
                  </a:lnTo>
                  <a:lnTo>
                    <a:pt x="10818" y="20001"/>
                  </a:lnTo>
                  <a:cubicBezTo>
                    <a:pt x="10818" y="19834"/>
                    <a:pt x="10688" y="19704"/>
                    <a:pt x="10502" y="19704"/>
                  </a:cubicBezTo>
                  <a:lnTo>
                    <a:pt x="8276" y="19704"/>
                  </a:lnTo>
                  <a:cubicBezTo>
                    <a:pt x="7812" y="19704"/>
                    <a:pt x="7441" y="19333"/>
                    <a:pt x="7441" y="18869"/>
                  </a:cubicBezTo>
                  <a:lnTo>
                    <a:pt x="7441" y="14825"/>
                  </a:lnTo>
                  <a:cubicBezTo>
                    <a:pt x="7441" y="14361"/>
                    <a:pt x="7812" y="14008"/>
                    <a:pt x="8276" y="14008"/>
                  </a:cubicBezTo>
                  <a:lnTo>
                    <a:pt x="12339" y="14008"/>
                  </a:lnTo>
                  <a:cubicBezTo>
                    <a:pt x="12785" y="14008"/>
                    <a:pt x="13156" y="14361"/>
                    <a:pt x="13156" y="14825"/>
                  </a:cubicBezTo>
                  <a:lnTo>
                    <a:pt x="13156" y="16365"/>
                  </a:lnTo>
                  <a:cubicBezTo>
                    <a:pt x="13156" y="16560"/>
                    <a:pt x="13313" y="16657"/>
                    <a:pt x="13471" y="16657"/>
                  </a:cubicBezTo>
                  <a:cubicBezTo>
                    <a:pt x="13629" y="16657"/>
                    <a:pt x="13786" y="16560"/>
                    <a:pt x="13786" y="16365"/>
                  </a:cubicBezTo>
                  <a:lnTo>
                    <a:pt x="13786" y="14825"/>
                  </a:lnTo>
                  <a:cubicBezTo>
                    <a:pt x="13786" y="14027"/>
                    <a:pt x="13137" y="13378"/>
                    <a:pt x="12339" y="13378"/>
                  </a:cubicBezTo>
                  <a:lnTo>
                    <a:pt x="9556" y="13378"/>
                  </a:lnTo>
                  <a:cubicBezTo>
                    <a:pt x="9556" y="13340"/>
                    <a:pt x="9556" y="11763"/>
                    <a:pt x="9556" y="11763"/>
                  </a:cubicBezTo>
                  <a:cubicBezTo>
                    <a:pt x="9834" y="11875"/>
                    <a:pt x="10131" y="11930"/>
                    <a:pt x="10428" y="11930"/>
                  </a:cubicBezTo>
                  <a:lnTo>
                    <a:pt x="13935" y="11930"/>
                  </a:lnTo>
                  <a:lnTo>
                    <a:pt x="13935" y="13452"/>
                  </a:lnTo>
                  <a:cubicBezTo>
                    <a:pt x="13935" y="13640"/>
                    <a:pt x="14092" y="13770"/>
                    <a:pt x="14256" y="13770"/>
                  </a:cubicBezTo>
                  <a:cubicBezTo>
                    <a:pt x="14317" y="13770"/>
                    <a:pt x="14380" y="13752"/>
                    <a:pt x="14436" y="13711"/>
                  </a:cubicBezTo>
                  <a:lnTo>
                    <a:pt x="16755" y="11930"/>
                  </a:lnTo>
                  <a:lnTo>
                    <a:pt x="17701" y="11930"/>
                  </a:lnTo>
                  <a:cubicBezTo>
                    <a:pt x="18982" y="11930"/>
                    <a:pt x="20039" y="10873"/>
                    <a:pt x="20039" y="9592"/>
                  </a:cubicBezTo>
                  <a:lnTo>
                    <a:pt x="20039" y="2338"/>
                  </a:lnTo>
                  <a:cubicBezTo>
                    <a:pt x="20039" y="1058"/>
                    <a:pt x="18982" y="0"/>
                    <a:pt x="17701" y="0"/>
                  </a:cubicBezTo>
                  <a:lnTo>
                    <a:pt x="16774" y="0"/>
                  </a:lnTo>
                  <a:cubicBezTo>
                    <a:pt x="16365" y="0"/>
                    <a:pt x="16365" y="631"/>
                    <a:pt x="16774" y="631"/>
                  </a:cubicBezTo>
                  <a:lnTo>
                    <a:pt x="17701" y="631"/>
                  </a:lnTo>
                  <a:cubicBezTo>
                    <a:pt x="18648" y="631"/>
                    <a:pt x="19408" y="1392"/>
                    <a:pt x="19408" y="2338"/>
                  </a:cubicBezTo>
                  <a:lnTo>
                    <a:pt x="19408" y="9592"/>
                  </a:lnTo>
                  <a:cubicBezTo>
                    <a:pt x="19408" y="10539"/>
                    <a:pt x="18648" y="11299"/>
                    <a:pt x="17701" y="11299"/>
                  </a:cubicBezTo>
                  <a:lnTo>
                    <a:pt x="16662" y="11299"/>
                  </a:lnTo>
                  <a:cubicBezTo>
                    <a:pt x="16588" y="11299"/>
                    <a:pt x="16514" y="11318"/>
                    <a:pt x="16458" y="11374"/>
                  </a:cubicBezTo>
                  <a:lnTo>
                    <a:pt x="14547" y="12821"/>
                  </a:lnTo>
                  <a:lnTo>
                    <a:pt x="14547" y="11615"/>
                  </a:lnTo>
                  <a:cubicBezTo>
                    <a:pt x="14547" y="11429"/>
                    <a:pt x="14417" y="11299"/>
                    <a:pt x="14232" y="11299"/>
                  </a:cubicBezTo>
                  <a:lnTo>
                    <a:pt x="10428" y="11299"/>
                  </a:lnTo>
                  <a:cubicBezTo>
                    <a:pt x="10113" y="11299"/>
                    <a:pt x="9816" y="11225"/>
                    <a:pt x="9556" y="11058"/>
                  </a:cubicBezTo>
                  <a:lnTo>
                    <a:pt x="9556" y="7552"/>
                  </a:lnTo>
                  <a:cubicBezTo>
                    <a:pt x="9556" y="6884"/>
                    <a:pt x="9222" y="6308"/>
                    <a:pt x="8703" y="5956"/>
                  </a:cubicBezTo>
                  <a:lnTo>
                    <a:pt x="8703" y="2338"/>
                  </a:lnTo>
                  <a:cubicBezTo>
                    <a:pt x="8703" y="1392"/>
                    <a:pt x="9482" y="631"/>
                    <a:pt x="10428" y="631"/>
                  </a:cubicBezTo>
                  <a:lnTo>
                    <a:pt x="14807" y="631"/>
                  </a:lnTo>
                  <a:cubicBezTo>
                    <a:pt x="15215" y="631"/>
                    <a:pt x="15215" y="0"/>
                    <a:pt x="14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12"/>
            <p:cNvSpPr/>
            <p:nvPr/>
          </p:nvSpPr>
          <p:spPr>
            <a:xfrm>
              <a:off x="3814400" y="479200"/>
              <a:ext cx="180450" cy="181500"/>
            </a:xfrm>
            <a:custGeom>
              <a:avLst/>
              <a:gdLst/>
              <a:ahLst/>
              <a:cxnLst/>
              <a:rect l="l" t="t" r="r" b="b"/>
              <a:pathLst>
                <a:path w="7218" h="7260" extrusionOk="0">
                  <a:moveTo>
                    <a:pt x="1689" y="3345"/>
                  </a:moveTo>
                  <a:lnTo>
                    <a:pt x="1689" y="6499"/>
                  </a:lnTo>
                  <a:lnTo>
                    <a:pt x="631" y="6499"/>
                  </a:lnTo>
                  <a:lnTo>
                    <a:pt x="631" y="3345"/>
                  </a:lnTo>
                  <a:close/>
                  <a:moveTo>
                    <a:pt x="4221" y="641"/>
                  </a:moveTo>
                  <a:cubicBezTo>
                    <a:pt x="4226" y="641"/>
                    <a:pt x="4231" y="645"/>
                    <a:pt x="4231" y="655"/>
                  </a:cubicBezTo>
                  <a:cubicBezTo>
                    <a:pt x="4509" y="1137"/>
                    <a:pt x="4546" y="1731"/>
                    <a:pt x="4323" y="2250"/>
                  </a:cubicBezTo>
                  <a:lnTo>
                    <a:pt x="4082" y="2825"/>
                  </a:lnTo>
                  <a:cubicBezTo>
                    <a:pt x="4045" y="2937"/>
                    <a:pt x="4064" y="3048"/>
                    <a:pt x="4119" y="3122"/>
                  </a:cubicBezTo>
                  <a:cubicBezTo>
                    <a:pt x="4175" y="3215"/>
                    <a:pt x="4268" y="3271"/>
                    <a:pt x="4379" y="3271"/>
                  </a:cubicBezTo>
                  <a:lnTo>
                    <a:pt x="6383" y="3271"/>
                  </a:lnTo>
                  <a:cubicBezTo>
                    <a:pt x="6494" y="3271"/>
                    <a:pt x="6568" y="3363"/>
                    <a:pt x="6568" y="3456"/>
                  </a:cubicBezTo>
                  <a:cubicBezTo>
                    <a:pt x="6568" y="3512"/>
                    <a:pt x="6568" y="3679"/>
                    <a:pt x="6568" y="3902"/>
                  </a:cubicBezTo>
                  <a:cubicBezTo>
                    <a:pt x="6568" y="5108"/>
                    <a:pt x="6568" y="6258"/>
                    <a:pt x="6568" y="6443"/>
                  </a:cubicBezTo>
                  <a:cubicBezTo>
                    <a:pt x="6568" y="6518"/>
                    <a:pt x="6550" y="6555"/>
                    <a:pt x="6513" y="6573"/>
                  </a:cubicBezTo>
                  <a:cubicBezTo>
                    <a:pt x="6494" y="6610"/>
                    <a:pt x="6439" y="6629"/>
                    <a:pt x="6383" y="6629"/>
                  </a:cubicBezTo>
                  <a:lnTo>
                    <a:pt x="3414" y="6629"/>
                  </a:lnTo>
                  <a:cubicBezTo>
                    <a:pt x="3062" y="6629"/>
                    <a:pt x="2709" y="6518"/>
                    <a:pt x="2431" y="6295"/>
                  </a:cubicBezTo>
                  <a:lnTo>
                    <a:pt x="2301" y="6184"/>
                  </a:lnTo>
                  <a:lnTo>
                    <a:pt x="2301" y="3735"/>
                  </a:lnTo>
                  <a:lnTo>
                    <a:pt x="3581" y="2287"/>
                  </a:lnTo>
                  <a:cubicBezTo>
                    <a:pt x="3989" y="1842"/>
                    <a:pt x="4212" y="1267"/>
                    <a:pt x="4212" y="655"/>
                  </a:cubicBezTo>
                  <a:cubicBezTo>
                    <a:pt x="4212" y="645"/>
                    <a:pt x="4217" y="641"/>
                    <a:pt x="4221" y="641"/>
                  </a:cubicBezTo>
                  <a:close/>
                  <a:moveTo>
                    <a:pt x="4238" y="0"/>
                  </a:moveTo>
                  <a:cubicBezTo>
                    <a:pt x="4234" y="0"/>
                    <a:pt x="4269" y="11"/>
                    <a:pt x="4379" y="42"/>
                  </a:cubicBezTo>
                  <a:cubicBezTo>
                    <a:pt x="4325" y="27"/>
                    <a:pt x="4272" y="20"/>
                    <a:pt x="4218" y="20"/>
                  </a:cubicBezTo>
                  <a:cubicBezTo>
                    <a:pt x="3885" y="20"/>
                    <a:pt x="3581" y="305"/>
                    <a:pt x="3581" y="673"/>
                  </a:cubicBezTo>
                  <a:cubicBezTo>
                    <a:pt x="3581" y="1118"/>
                    <a:pt x="3414" y="1545"/>
                    <a:pt x="3117" y="1879"/>
                  </a:cubicBezTo>
                  <a:lnTo>
                    <a:pt x="2264" y="2863"/>
                  </a:lnTo>
                  <a:cubicBezTo>
                    <a:pt x="2208" y="2770"/>
                    <a:pt x="2097" y="2714"/>
                    <a:pt x="2004" y="2714"/>
                  </a:cubicBezTo>
                  <a:lnTo>
                    <a:pt x="316" y="2714"/>
                  </a:lnTo>
                  <a:cubicBezTo>
                    <a:pt x="130" y="2714"/>
                    <a:pt x="0" y="2863"/>
                    <a:pt x="0" y="3030"/>
                  </a:cubicBezTo>
                  <a:lnTo>
                    <a:pt x="0" y="6815"/>
                  </a:lnTo>
                  <a:cubicBezTo>
                    <a:pt x="0" y="7000"/>
                    <a:pt x="130" y="7130"/>
                    <a:pt x="316" y="7130"/>
                  </a:cubicBezTo>
                  <a:lnTo>
                    <a:pt x="2004" y="7130"/>
                  </a:lnTo>
                  <a:cubicBezTo>
                    <a:pt x="2115" y="7130"/>
                    <a:pt x="2227" y="7056"/>
                    <a:pt x="2282" y="6944"/>
                  </a:cubicBezTo>
                  <a:cubicBezTo>
                    <a:pt x="2616" y="7149"/>
                    <a:pt x="3006" y="7260"/>
                    <a:pt x="3414" y="7260"/>
                  </a:cubicBezTo>
                  <a:lnTo>
                    <a:pt x="6383" y="7260"/>
                  </a:lnTo>
                  <a:cubicBezTo>
                    <a:pt x="6847" y="7260"/>
                    <a:pt x="7218" y="6870"/>
                    <a:pt x="7199" y="6425"/>
                  </a:cubicBezTo>
                  <a:cubicBezTo>
                    <a:pt x="7181" y="6221"/>
                    <a:pt x="7199" y="3530"/>
                    <a:pt x="7199" y="3456"/>
                  </a:cubicBezTo>
                  <a:cubicBezTo>
                    <a:pt x="7199" y="3011"/>
                    <a:pt x="6828" y="2658"/>
                    <a:pt x="6383" y="2658"/>
                  </a:cubicBezTo>
                  <a:lnTo>
                    <a:pt x="4843" y="2658"/>
                  </a:lnTo>
                  <a:lnTo>
                    <a:pt x="4917" y="2491"/>
                  </a:lnTo>
                  <a:cubicBezTo>
                    <a:pt x="5195" y="1805"/>
                    <a:pt x="5158" y="1007"/>
                    <a:pt x="4787" y="358"/>
                  </a:cubicBezTo>
                  <a:cubicBezTo>
                    <a:pt x="4694" y="191"/>
                    <a:pt x="4546" y="79"/>
                    <a:pt x="4379" y="42"/>
                  </a:cubicBezTo>
                  <a:lnTo>
                    <a:pt x="4379" y="42"/>
                  </a:lnTo>
                  <a:cubicBezTo>
                    <a:pt x="4379" y="42"/>
                    <a:pt x="4379" y="42"/>
                    <a:pt x="4379" y="42"/>
                  </a:cubicBezTo>
                  <a:lnTo>
                    <a:pt x="4379" y="42"/>
                  </a:lnTo>
                  <a:cubicBezTo>
                    <a:pt x="4398" y="47"/>
                    <a:pt x="4408" y="48"/>
                    <a:pt x="4411" y="48"/>
                  </a:cubicBezTo>
                  <a:cubicBezTo>
                    <a:pt x="4423" y="48"/>
                    <a:pt x="4245" y="0"/>
                    <a:pt x="4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12"/>
            <p:cNvSpPr/>
            <p:nvPr/>
          </p:nvSpPr>
          <p:spPr>
            <a:xfrm>
              <a:off x="3611700" y="624325"/>
              <a:ext cx="121075" cy="120800"/>
            </a:xfrm>
            <a:custGeom>
              <a:avLst/>
              <a:gdLst/>
              <a:ahLst/>
              <a:cxnLst/>
              <a:rect l="l" t="t" r="r" b="b"/>
              <a:pathLst>
                <a:path w="4843" h="4832" extrusionOk="0">
                  <a:moveTo>
                    <a:pt x="2857" y="2030"/>
                  </a:moveTo>
                  <a:lnTo>
                    <a:pt x="2728" y="2791"/>
                  </a:lnTo>
                  <a:lnTo>
                    <a:pt x="1985" y="2791"/>
                  </a:lnTo>
                  <a:lnTo>
                    <a:pt x="2097" y="2030"/>
                  </a:lnTo>
                  <a:close/>
                  <a:moveTo>
                    <a:pt x="2052" y="1"/>
                  </a:moveTo>
                  <a:cubicBezTo>
                    <a:pt x="1912" y="1"/>
                    <a:pt x="1795" y="106"/>
                    <a:pt x="1763" y="267"/>
                  </a:cubicBezTo>
                  <a:lnTo>
                    <a:pt x="1577" y="1399"/>
                  </a:lnTo>
                  <a:lnTo>
                    <a:pt x="316" y="1399"/>
                  </a:lnTo>
                  <a:cubicBezTo>
                    <a:pt x="149" y="1399"/>
                    <a:pt x="0" y="1548"/>
                    <a:pt x="0" y="1715"/>
                  </a:cubicBezTo>
                  <a:cubicBezTo>
                    <a:pt x="0" y="1882"/>
                    <a:pt x="149" y="2030"/>
                    <a:pt x="316" y="2030"/>
                  </a:cubicBezTo>
                  <a:lnTo>
                    <a:pt x="1466" y="2030"/>
                  </a:lnTo>
                  <a:lnTo>
                    <a:pt x="1355" y="2791"/>
                  </a:lnTo>
                  <a:lnTo>
                    <a:pt x="316" y="2791"/>
                  </a:lnTo>
                  <a:cubicBezTo>
                    <a:pt x="149" y="2791"/>
                    <a:pt x="0" y="2939"/>
                    <a:pt x="0" y="3106"/>
                  </a:cubicBezTo>
                  <a:cubicBezTo>
                    <a:pt x="0" y="3273"/>
                    <a:pt x="149" y="3422"/>
                    <a:pt x="316" y="3422"/>
                  </a:cubicBezTo>
                  <a:lnTo>
                    <a:pt x="1243" y="3422"/>
                  </a:lnTo>
                  <a:lnTo>
                    <a:pt x="1076" y="4461"/>
                  </a:lnTo>
                  <a:cubicBezTo>
                    <a:pt x="1039" y="4628"/>
                    <a:pt x="1169" y="4795"/>
                    <a:pt x="1336" y="4813"/>
                  </a:cubicBezTo>
                  <a:cubicBezTo>
                    <a:pt x="1355" y="4813"/>
                    <a:pt x="1373" y="4832"/>
                    <a:pt x="1373" y="4832"/>
                  </a:cubicBezTo>
                  <a:cubicBezTo>
                    <a:pt x="1540" y="4832"/>
                    <a:pt x="1670" y="4720"/>
                    <a:pt x="1689" y="4553"/>
                  </a:cubicBezTo>
                  <a:lnTo>
                    <a:pt x="1874" y="3422"/>
                  </a:lnTo>
                  <a:lnTo>
                    <a:pt x="2635" y="3422"/>
                  </a:lnTo>
                  <a:lnTo>
                    <a:pt x="2468" y="4461"/>
                  </a:lnTo>
                  <a:cubicBezTo>
                    <a:pt x="2431" y="4628"/>
                    <a:pt x="2542" y="4795"/>
                    <a:pt x="2728" y="4813"/>
                  </a:cubicBezTo>
                  <a:cubicBezTo>
                    <a:pt x="2728" y="4813"/>
                    <a:pt x="2746" y="4832"/>
                    <a:pt x="2765" y="4832"/>
                  </a:cubicBezTo>
                  <a:cubicBezTo>
                    <a:pt x="2913" y="4832"/>
                    <a:pt x="3062" y="4720"/>
                    <a:pt x="3080" y="4553"/>
                  </a:cubicBezTo>
                  <a:lnTo>
                    <a:pt x="3266" y="3422"/>
                  </a:lnTo>
                  <a:lnTo>
                    <a:pt x="4527" y="3422"/>
                  </a:lnTo>
                  <a:cubicBezTo>
                    <a:pt x="4694" y="3422"/>
                    <a:pt x="4843" y="3273"/>
                    <a:pt x="4843" y="3106"/>
                  </a:cubicBezTo>
                  <a:cubicBezTo>
                    <a:pt x="4843" y="2939"/>
                    <a:pt x="4694" y="2791"/>
                    <a:pt x="4527" y="2791"/>
                  </a:cubicBezTo>
                  <a:lnTo>
                    <a:pt x="3377" y="2791"/>
                  </a:lnTo>
                  <a:lnTo>
                    <a:pt x="3488" y="2030"/>
                  </a:lnTo>
                  <a:lnTo>
                    <a:pt x="4527" y="2030"/>
                  </a:lnTo>
                  <a:cubicBezTo>
                    <a:pt x="4694" y="2030"/>
                    <a:pt x="4843" y="1882"/>
                    <a:pt x="4843" y="1715"/>
                  </a:cubicBezTo>
                  <a:cubicBezTo>
                    <a:pt x="4843" y="1548"/>
                    <a:pt x="4694" y="1399"/>
                    <a:pt x="4527" y="1399"/>
                  </a:cubicBezTo>
                  <a:lnTo>
                    <a:pt x="3600" y="1399"/>
                  </a:lnTo>
                  <a:lnTo>
                    <a:pt x="3767" y="360"/>
                  </a:lnTo>
                  <a:cubicBezTo>
                    <a:pt x="3804" y="193"/>
                    <a:pt x="3674" y="26"/>
                    <a:pt x="3507" y="8"/>
                  </a:cubicBezTo>
                  <a:cubicBezTo>
                    <a:pt x="3485" y="3"/>
                    <a:pt x="3464" y="1"/>
                    <a:pt x="3442" y="1"/>
                  </a:cubicBezTo>
                  <a:cubicBezTo>
                    <a:pt x="3299" y="1"/>
                    <a:pt x="3171" y="106"/>
                    <a:pt x="3154" y="267"/>
                  </a:cubicBezTo>
                  <a:lnTo>
                    <a:pt x="2969" y="1399"/>
                  </a:lnTo>
                  <a:lnTo>
                    <a:pt x="2208" y="1399"/>
                  </a:lnTo>
                  <a:lnTo>
                    <a:pt x="2375" y="360"/>
                  </a:lnTo>
                  <a:cubicBezTo>
                    <a:pt x="2412" y="193"/>
                    <a:pt x="2301" y="26"/>
                    <a:pt x="2115" y="8"/>
                  </a:cubicBezTo>
                  <a:cubicBezTo>
                    <a:pt x="2094" y="3"/>
                    <a:pt x="2073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12"/>
            <p:cNvSpPr/>
            <p:nvPr/>
          </p:nvSpPr>
          <p:spPr>
            <a:xfrm>
              <a:off x="3765700" y="806575"/>
              <a:ext cx="90000" cy="79100"/>
            </a:xfrm>
            <a:custGeom>
              <a:avLst/>
              <a:gdLst/>
              <a:ahLst/>
              <a:cxnLst/>
              <a:rect l="l" t="t" r="r" b="b"/>
              <a:pathLst>
                <a:path w="3600" h="3164" extrusionOk="0">
                  <a:moveTo>
                    <a:pt x="1132" y="622"/>
                  </a:moveTo>
                  <a:cubicBezTo>
                    <a:pt x="1262" y="622"/>
                    <a:pt x="1429" y="696"/>
                    <a:pt x="1522" y="881"/>
                  </a:cubicBezTo>
                  <a:cubicBezTo>
                    <a:pt x="1577" y="993"/>
                    <a:pt x="1689" y="1048"/>
                    <a:pt x="1800" y="1048"/>
                  </a:cubicBezTo>
                  <a:cubicBezTo>
                    <a:pt x="1930" y="1048"/>
                    <a:pt x="2041" y="974"/>
                    <a:pt x="2078" y="863"/>
                  </a:cubicBezTo>
                  <a:cubicBezTo>
                    <a:pt x="2165" y="704"/>
                    <a:pt x="2308" y="646"/>
                    <a:pt x="2446" y="646"/>
                  </a:cubicBezTo>
                  <a:cubicBezTo>
                    <a:pt x="2485" y="646"/>
                    <a:pt x="2524" y="651"/>
                    <a:pt x="2561" y="659"/>
                  </a:cubicBezTo>
                  <a:cubicBezTo>
                    <a:pt x="2765" y="696"/>
                    <a:pt x="2969" y="863"/>
                    <a:pt x="2969" y="1215"/>
                  </a:cubicBezTo>
                  <a:cubicBezTo>
                    <a:pt x="2969" y="1679"/>
                    <a:pt x="2653" y="2032"/>
                    <a:pt x="1800" y="2496"/>
                  </a:cubicBezTo>
                  <a:cubicBezTo>
                    <a:pt x="928" y="2013"/>
                    <a:pt x="631" y="1679"/>
                    <a:pt x="631" y="1215"/>
                  </a:cubicBezTo>
                  <a:cubicBezTo>
                    <a:pt x="631" y="863"/>
                    <a:pt x="835" y="696"/>
                    <a:pt x="1021" y="640"/>
                  </a:cubicBezTo>
                  <a:cubicBezTo>
                    <a:pt x="1058" y="640"/>
                    <a:pt x="1095" y="622"/>
                    <a:pt x="1132" y="622"/>
                  </a:cubicBezTo>
                  <a:close/>
                  <a:moveTo>
                    <a:pt x="1121" y="0"/>
                  </a:moveTo>
                  <a:cubicBezTo>
                    <a:pt x="1039" y="0"/>
                    <a:pt x="956" y="9"/>
                    <a:pt x="872" y="28"/>
                  </a:cubicBezTo>
                  <a:cubicBezTo>
                    <a:pt x="427" y="139"/>
                    <a:pt x="0" y="547"/>
                    <a:pt x="0" y="1215"/>
                  </a:cubicBezTo>
                  <a:cubicBezTo>
                    <a:pt x="0" y="1624"/>
                    <a:pt x="149" y="1976"/>
                    <a:pt x="464" y="2310"/>
                  </a:cubicBezTo>
                  <a:cubicBezTo>
                    <a:pt x="724" y="2570"/>
                    <a:pt x="1076" y="2830"/>
                    <a:pt x="1651" y="3126"/>
                  </a:cubicBezTo>
                  <a:cubicBezTo>
                    <a:pt x="1689" y="3145"/>
                    <a:pt x="1744" y="3164"/>
                    <a:pt x="1800" y="3164"/>
                  </a:cubicBezTo>
                  <a:cubicBezTo>
                    <a:pt x="1856" y="3164"/>
                    <a:pt x="1893" y="3164"/>
                    <a:pt x="1948" y="3126"/>
                  </a:cubicBezTo>
                  <a:cubicBezTo>
                    <a:pt x="2932" y="2607"/>
                    <a:pt x="3600" y="2069"/>
                    <a:pt x="3600" y="1215"/>
                  </a:cubicBezTo>
                  <a:cubicBezTo>
                    <a:pt x="3600" y="529"/>
                    <a:pt x="3136" y="139"/>
                    <a:pt x="2690" y="46"/>
                  </a:cubicBezTo>
                  <a:cubicBezTo>
                    <a:pt x="2606" y="28"/>
                    <a:pt x="2522" y="18"/>
                    <a:pt x="2440" y="18"/>
                  </a:cubicBezTo>
                  <a:cubicBezTo>
                    <a:pt x="2201" y="18"/>
                    <a:pt x="1980" y="98"/>
                    <a:pt x="1800" y="251"/>
                  </a:cubicBezTo>
                  <a:cubicBezTo>
                    <a:pt x="1605" y="84"/>
                    <a:pt x="1368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112"/>
          <p:cNvGrpSpPr/>
          <p:nvPr/>
        </p:nvGrpSpPr>
        <p:grpSpPr>
          <a:xfrm>
            <a:off x="836990" y="2753538"/>
            <a:ext cx="417666" cy="398487"/>
            <a:chOff x="4272225" y="1281625"/>
            <a:chExt cx="592350" cy="565150"/>
          </a:xfrm>
        </p:grpSpPr>
        <p:sp>
          <p:nvSpPr>
            <p:cNvPr id="1228" name="Google Shape;1228;p112"/>
            <p:cNvSpPr/>
            <p:nvPr/>
          </p:nvSpPr>
          <p:spPr>
            <a:xfrm>
              <a:off x="4707775" y="1281825"/>
              <a:ext cx="51050" cy="45375"/>
            </a:xfrm>
            <a:custGeom>
              <a:avLst/>
              <a:gdLst/>
              <a:ahLst/>
              <a:cxnLst/>
              <a:rect l="l" t="t" r="r" b="b"/>
              <a:pathLst>
                <a:path w="2042" h="1815" extrusionOk="0">
                  <a:moveTo>
                    <a:pt x="1015" y="1"/>
                  </a:moveTo>
                  <a:cubicBezTo>
                    <a:pt x="850" y="1"/>
                    <a:pt x="687" y="103"/>
                    <a:pt x="687" y="314"/>
                  </a:cubicBezTo>
                  <a:lnTo>
                    <a:pt x="687" y="574"/>
                  </a:lnTo>
                  <a:lnTo>
                    <a:pt x="446" y="574"/>
                  </a:lnTo>
                  <a:cubicBezTo>
                    <a:pt x="19" y="574"/>
                    <a:pt x="0" y="1242"/>
                    <a:pt x="446" y="1242"/>
                  </a:cubicBezTo>
                  <a:lnTo>
                    <a:pt x="687" y="1242"/>
                  </a:lnTo>
                  <a:lnTo>
                    <a:pt x="687" y="1501"/>
                  </a:lnTo>
                  <a:cubicBezTo>
                    <a:pt x="687" y="1708"/>
                    <a:pt x="857" y="1815"/>
                    <a:pt x="1026" y="1815"/>
                  </a:cubicBezTo>
                  <a:cubicBezTo>
                    <a:pt x="1191" y="1815"/>
                    <a:pt x="1355" y="1712"/>
                    <a:pt x="1355" y="1501"/>
                  </a:cubicBezTo>
                  <a:lnTo>
                    <a:pt x="1355" y="1242"/>
                  </a:lnTo>
                  <a:lnTo>
                    <a:pt x="1614" y="1242"/>
                  </a:lnTo>
                  <a:cubicBezTo>
                    <a:pt x="2023" y="1242"/>
                    <a:pt x="2041" y="574"/>
                    <a:pt x="1614" y="574"/>
                  </a:cubicBezTo>
                  <a:lnTo>
                    <a:pt x="1355" y="574"/>
                  </a:lnTo>
                  <a:lnTo>
                    <a:pt x="1355" y="314"/>
                  </a:lnTo>
                  <a:cubicBezTo>
                    <a:pt x="1355" y="108"/>
                    <a:pt x="1184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12"/>
            <p:cNvSpPr/>
            <p:nvPr/>
          </p:nvSpPr>
          <p:spPr>
            <a:xfrm>
              <a:off x="4694325" y="1514225"/>
              <a:ext cx="51050" cy="45375"/>
            </a:xfrm>
            <a:custGeom>
              <a:avLst/>
              <a:gdLst/>
              <a:ahLst/>
              <a:cxnLst/>
              <a:rect l="l" t="t" r="r" b="b"/>
              <a:pathLst>
                <a:path w="2042" h="1815" extrusionOk="0">
                  <a:moveTo>
                    <a:pt x="1015" y="0"/>
                  </a:moveTo>
                  <a:cubicBezTo>
                    <a:pt x="850" y="0"/>
                    <a:pt x="687" y="103"/>
                    <a:pt x="687" y="314"/>
                  </a:cubicBezTo>
                  <a:lnTo>
                    <a:pt x="687" y="573"/>
                  </a:lnTo>
                  <a:lnTo>
                    <a:pt x="427" y="573"/>
                  </a:lnTo>
                  <a:cubicBezTo>
                    <a:pt x="19" y="573"/>
                    <a:pt x="0" y="1241"/>
                    <a:pt x="427" y="1241"/>
                  </a:cubicBezTo>
                  <a:lnTo>
                    <a:pt x="687" y="1241"/>
                  </a:lnTo>
                  <a:lnTo>
                    <a:pt x="687" y="1501"/>
                  </a:lnTo>
                  <a:cubicBezTo>
                    <a:pt x="687" y="1707"/>
                    <a:pt x="857" y="1814"/>
                    <a:pt x="1026" y="1814"/>
                  </a:cubicBezTo>
                  <a:cubicBezTo>
                    <a:pt x="1191" y="1814"/>
                    <a:pt x="1355" y="1712"/>
                    <a:pt x="1355" y="1501"/>
                  </a:cubicBezTo>
                  <a:lnTo>
                    <a:pt x="1355" y="1241"/>
                  </a:lnTo>
                  <a:lnTo>
                    <a:pt x="1596" y="1241"/>
                  </a:lnTo>
                  <a:cubicBezTo>
                    <a:pt x="2023" y="1241"/>
                    <a:pt x="2041" y="573"/>
                    <a:pt x="1596" y="573"/>
                  </a:cubicBezTo>
                  <a:lnTo>
                    <a:pt x="1355" y="573"/>
                  </a:lnTo>
                  <a:lnTo>
                    <a:pt x="1355" y="314"/>
                  </a:lnTo>
                  <a:cubicBezTo>
                    <a:pt x="1355" y="107"/>
                    <a:pt x="1184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12"/>
            <p:cNvSpPr/>
            <p:nvPr/>
          </p:nvSpPr>
          <p:spPr>
            <a:xfrm>
              <a:off x="4386325" y="1472950"/>
              <a:ext cx="51050" cy="45250"/>
            </a:xfrm>
            <a:custGeom>
              <a:avLst/>
              <a:gdLst/>
              <a:ahLst/>
              <a:cxnLst/>
              <a:rect l="l" t="t" r="r" b="b"/>
              <a:pathLst>
                <a:path w="2042" h="1810" extrusionOk="0">
                  <a:moveTo>
                    <a:pt x="1015" y="0"/>
                  </a:moveTo>
                  <a:cubicBezTo>
                    <a:pt x="850" y="0"/>
                    <a:pt x="687" y="102"/>
                    <a:pt x="687" y="313"/>
                  </a:cubicBezTo>
                  <a:lnTo>
                    <a:pt x="687" y="573"/>
                  </a:lnTo>
                  <a:lnTo>
                    <a:pt x="427" y="573"/>
                  </a:lnTo>
                  <a:cubicBezTo>
                    <a:pt x="19" y="573"/>
                    <a:pt x="0" y="1241"/>
                    <a:pt x="427" y="1241"/>
                  </a:cubicBezTo>
                  <a:lnTo>
                    <a:pt x="687" y="1241"/>
                  </a:lnTo>
                  <a:lnTo>
                    <a:pt x="687" y="1482"/>
                  </a:lnTo>
                  <a:cubicBezTo>
                    <a:pt x="687" y="1698"/>
                    <a:pt x="857" y="1809"/>
                    <a:pt x="1026" y="1809"/>
                  </a:cubicBezTo>
                  <a:cubicBezTo>
                    <a:pt x="1191" y="1809"/>
                    <a:pt x="1355" y="1702"/>
                    <a:pt x="1355" y="1482"/>
                  </a:cubicBezTo>
                  <a:lnTo>
                    <a:pt x="1355" y="1241"/>
                  </a:lnTo>
                  <a:lnTo>
                    <a:pt x="1596" y="1241"/>
                  </a:lnTo>
                  <a:cubicBezTo>
                    <a:pt x="2023" y="1241"/>
                    <a:pt x="2041" y="573"/>
                    <a:pt x="1596" y="573"/>
                  </a:cubicBezTo>
                  <a:lnTo>
                    <a:pt x="1355" y="573"/>
                  </a:lnTo>
                  <a:lnTo>
                    <a:pt x="1355" y="313"/>
                  </a:lnTo>
                  <a:cubicBezTo>
                    <a:pt x="1355" y="107"/>
                    <a:pt x="1184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12"/>
            <p:cNvSpPr/>
            <p:nvPr/>
          </p:nvSpPr>
          <p:spPr>
            <a:xfrm>
              <a:off x="4287050" y="1684925"/>
              <a:ext cx="50600" cy="45250"/>
            </a:xfrm>
            <a:custGeom>
              <a:avLst/>
              <a:gdLst/>
              <a:ahLst/>
              <a:cxnLst/>
              <a:rect l="l" t="t" r="r" b="b"/>
              <a:pathLst>
                <a:path w="2024" h="1810" extrusionOk="0">
                  <a:moveTo>
                    <a:pt x="1007" y="0"/>
                  </a:moveTo>
                  <a:cubicBezTo>
                    <a:pt x="846" y="0"/>
                    <a:pt x="687" y="102"/>
                    <a:pt x="687" y="313"/>
                  </a:cubicBezTo>
                  <a:lnTo>
                    <a:pt x="687" y="573"/>
                  </a:lnTo>
                  <a:lnTo>
                    <a:pt x="428" y="573"/>
                  </a:lnTo>
                  <a:cubicBezTo>
                    <a:pt x="19" y="573"/>
                    <a:pt x="1" y="1241"/>
                    <a:pt x="428" y="1241"/>
                  </a:cubicBezTo>
                  <a:lnTo>
                    <a:pt x="687" y="1241"/>
                  </a:lnTo>
                  <a:lnTo>
                    <a:pt x="687" y="1482"/>
                  </a:lnTo>
                  <a:cubicBezTo>
                    <a:pt x="687" y="1698"/>
                    <a:pt x="853" y="1809"/>
                    <a:pt x="1017" y="1809"/>
                  </a:cubicBezTo>
                  <a:cubicBezTo>
                    <a:pt x="1178" y="1809"/>
                    <a:pt x="1337" y="1703"/>
                    <a:pt x="1337" y="1482"/>
                  </a:cubicBezTo>
                  <a:lnTo>
                    <a:pt x="1337" y="1241"/>
                  </a:lnTo>
                  <a:lnTo>
                    <a:pt x="1596" y="1241"/>
                  </a:lnTo>
                  <a:cubicBezTo>
                    <a:pt x="2005" y="1241"/>
                    <a:pt x="2023" y="573"/>
                    <a:pt x="1596" y="573"/>
                  </a:cubicBezTo>
                  <a:lnTo>
                    <a:pt x="1337" y="573"/>
                  </a:lnTo>
                  <a:lnTo>
                    <a:pt x="1337" y="313"/>
                  </a:lnTo>
                  <a:cubicBezTo>
                    <a:pt x="1337" y="107"/>
                    <a:pt x="1171" y="0"/>
                    <a:pt x="10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12"/>
            <p:cNvSpPr/>
            <p:nvPr/>
          </p:nvSpPr>
          <p:spPr>
            <a:xfrm>
              <a:off x="4808900" y="1684875"/>
              <a:ext cx="45925" cy="45475"/>
            </a:xfrm>
            <a:custGeom>
              <a:avLst/>
              <a:gdLst/>
              <a:ahLst/>
              <a:cxnLst/>
              <a:rect l="l" t="t" r="r" b="b"/>
              <a:pathLst>
                <a:path w="1837" h="1819" extrusionOk="0">
                  <a:moveTo>
                    <a:pt x="909" y="0"/>
                  </a:moveTo>
                  <a:cubicBezTo>
                    <a:pt x="742" y="0"/>
                    <a:pt x="594" y="148"/>
                    <a:pt x="594" y="315"/>
                  </a:cubicBezTo>
                  <a:lnTo>
                    <a:pt x="594" y="575"/>
                  </a:lnTo>
                  <a:lnTo>
                    <a:pt x="334" y="575"/>
                  </a:lnTo>
                  <a:cubicBezTo>
                    <a:pt x="148" y="575"/>
                    <a:pt x="0" y="724"/>
                    <a:pt x="0" y="909"/>
                  </a:cubicBezTo>
                  <a:cubicBezTo>
                    <a:pt x="0" y="1095"/>
                    <a:pt x="148" y="1243"/>
                    <a:pt x="334" y="1243"/>
                  </a:cubicBezTo>
                  <a:lnTo>
                    <a:pt x="594" y="1243"/>
                  </a:lnTo>
                  <a:lnTo>
                    <a:pt x="594" y="1484"/>
                  </a:lnTo>
                  <a:cubicBezTo>
                    <a:pt x="594" y="1670"/>
                    <a:pt x="742" y="1818"/>
                    <a:pt x="909" y="1818"/>
                  </a:cubicBezTo>
                  <a:cubicBezTo>
                    <a:pt x="1095" y="1818"/>
                    <a:pt x="1243" y="1670"/>
                    <a:pt x="1243" y="1484"/>
                  </a:cubicBezTo>
                  <a:lnTo>
                    <a:pt x="1243" y="1243"/>
                  </a:lnTo>
                  <a:lnTo>
                    <a:pt x="1503" y="1243"/>
                  </a:lnTo>
                  <a:cubicBezTo>
                    <a:pt x="1688" y="1243"/>
                    <a:pt x="1837" y="1095"/>
                    <a:pt x="1837" y="909"/>
                  </a:cubicBezTo>
                  <a:cubicBezTo>
                    <a:pt x="1837" y="724"/>
                    <a:pt x="1688" y="575"/>
                    <a:pt x="1503" y="575"/>
                  </a:cubicBezTo>
                  <a:lnTo>
                    <a:pt x="1243" y="575"/>
                  </a:lnTo>
                  <a:lnTo>
                    <a:pt x="1243" y="315"/>
                  </a:lnTo>
                  <a:cubicBezTo>
                    <a:pt x="1243" y="148"/>
                    <a:pt x="1095" y="0"/>
                    <a:pt x="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12"/>
            <p:cNvSpPr/>
            <p:nvPr/>
          </p:nvSpPr>
          <p:spPr>
            <a:xfrm>
              <a:off x="4753225" y="1801300"/>
              <a:ext cx="45475" cy="45475"/>
            </a:xfrm>
            <a:custGeom>
              <a:avLst/>
              <a:gdLst/>
              <a:ahLst/>
              <a:cxnLst/>
              <a:rect l="l" t="t" r="r" b="b"/>
              <a:pathLst>
                <a:path w="1819" h="1819" extrusionOk="0">
                  <a:moveTo>
                    <a:pt x="910" y="0"/>
                  </a:moveTo>
                  <a:cubicBezTo>
                    <a:pt x="724" y="0"/>
                    <a:pt x="576" y="130"/>
                    <a:pt x="576" y="315"/>
                  </a:cubicBezTo>
                  <a:lnTo>
                    <a:pt x="576" y="575"/>
                  </a:lnTo>
                  <a:lnTo>
                    <a:pt x="335" y="575"/>
                  </a:lnTo>
                  <a:cubicBezTo>
                    <a:pt x="149" y="575"/>
                    <a:pt x="1" y="724"/>
                    <a:pt x="1" y="909"/>
                  </a:cubicBezTo>
                  <a:cubicBezTo>
                    <a:pt x="1" y="1095"/>
                    <a:pt x="149" y="1243"/>
                    <a:pt x="335" y="1243"/>
                  </a:cubicBezTo>
                  <a:lnTo>
                    <a:pt x="576" y="1243"/>
                  </a:lnTo>
                  <a:lnTo>
                    <a:pt x="576" y="1484"/>
                  </a:lnTo>
                  <a:cubicBezTo>
                    <a:pt x="576" y="1670"/>
                    <a:pt x="724" y="1818"/>
                    <a:pt x="910" y="1818"/>
                  </a:cubicBezTo>
                  <a:cubicBezTo>
                    <a:pt x="1095" y="1818"/>
                    <a:pt x="1244" y="1670"/>
                    <a:pt x="1244" y="1484"/>
                  </a:cubicBezTo>
                  <a:lnTo>
                    <a:pt x="1244" y="1243"/>
                  </a:lnTo>
                  <a:lnTo>
                    <a:pt x="1503" y="1243"/>
                  </a:lnTo>
                  <a:cubicBezTo>
                    <a:pt x="1670" y="1243"/>
                    <a:pt x="1819" y="1095"/>
                    <a:pt x="1819" y="909"/>
                  </a:cubicBezTo>
                  <a:cubicBezTo>
                    <a:pt x="1819" y="724"/>
                    <a:pt x="1670" y="575"/>
                    <a:pt x="1503" y="575"/>
                  </a:cubicBezTo>
                  <a:lnTo>
                    <a:pt x="1244" y="575"/>
                  </a:lnTo>
                  <a:lnTo>
                    <a:pt x="1244" y="315"/>
                  </a:lnTo>
                  <a:cubicBezTo>
                    <a:pt x="1244" y="149"/>
                    <a:pt x="1095" y="0"/>
                    <a:pt x="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12"/>
            <p:cNvSpPr/>
            <p:nvPr/>
          </p:nvSpPr>
          <p:spPr>
            <a:xfrm>
              <a:off x="4342725" y="1801350"/>
              <a:ext cx="51050" cy="45250"/>
            </a:xfrm>
            <a:custGeom>
              <a:avLst/>
              <a:gdLst/>
              <a:ahLst/>
              <a:cxnLst/>
              <a:rect l="l" t="t" r="r" b="b"/>
              <a:pathLst>
                <a:path w="2042" h="1810" extrusionOk="0">
                  <a:moveTo>
                    <a:pt x="1015" y="0"/>
                  </a:moveTo>
                  <a:cubicBezTo>
                    <a:pt x="850" y="0"/>
                    <a:pt x="687" y="102"/>
                    <a:pt x="687" y="313"/>
                  </a:cubicBezTo>
                  <a:lnTo>
                    <a:pt x="687" y="573"/>
                  </a:lnTo>
                  <a:lnTo>
                    <a:pt x="427" y="573"/>
                  </a:lnTo>
                  <a:cubicBezTo>
                    <a:pt x="19" y="573"/>
                    <a:pt x="0" y="1241"/>
                    <a:pt x="427" y="1241"/>
                  </a:cubicBezTo>
                  <a:lnTo>
                    <a:pt x="687" y="1241"/>
                  </a:lnTo>
                  <a:lnTo>
                    <a:pt x="687" y="1482"/>
                  </a:lnTo>
                  <a:cubicBezTo>
                    <a:pt x="687" y="1698"/>
                    <a:pt x="857" y="1809"/>
                    <a:pt x="1026" y="1809"/>
                  </a:cubicBezTo>
                  <a:cubicBezTo>
                    <a:pt x="1191" y="1809"/>
                    <a:pt x="1355" y="1703"/>
                    <a:pt x="1355" y="1482"/>
                  </a:cubicBezTo>
                  <a:lnTo>
                    <a:pt x="1355" y="1241"/>
                  </a:lnTo>
                  <a:lnTo>
                    <a:pt x="1596" y="1241"/>
                  </a:lnTo>
                  <a:cubicBezTo>
                    <a:pt x="2023" y="1241"/>
                    <a:pt x="2041" y="573"/>
                    <a:pt x="1596" y="573"/>
                  </a:cubicBezTo>
                  <a:lnTo>
                    <a:pt x="1355" y="573"/>
                  </a:lnTo>
                  <a:lnTo>
                    <a:pt x="1355" y="313"/>
                  </a:lnTo>
                  <a:cubicBezTo>
                    <a:pt x="1355" y="107"/>
                    <a:pt x="1184" y="0"/>
                    <a:pt x="1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12"/>
            <p:cNvSpPr/>
            <p:nvPr/>
          </p:nvSpPr>
          <p:spPr>
            <a:xfrm>
              <a:off x="4272225" y="1281625"/>
              <a:ext cx="592350" cy="565150"/>
            </a:xfrm>
            <a:custGeom>
              <a:avLst/>
              <a:gdLst/>
              <a:ahLst/>
              <a:cxnLst/>
              <a:rect l="l" t="t" r="r" b="b"/>
              <a:pathLst>
                <a:path w="23694" h="22606" extrusionOk="0">
                  <a:moveTo>
                    <a:pt x="2735" y="3998"/>
                  </a:moveTo>
                  <a:cubicBezTo>
                    <a:pt x="3178" y="3998"/>
                    <a:pt x="3631" y="4388"/>
                    <a:pt x="3433" y="4923"/>
                  </a:cubicBezTo>
                  <a:cubicBezTo>
                    <a:pt x="3303" y="5332"/>
                    <a:pt x="3191" y="5721"/>
                    <a:pt x="3099" y="6111"/>
                  </a:cubicBezTo>
                  <a:lnTo>
                    <a:pt x="1726" y="5721"/>
                  </a:lnTo>
                  <a:cubicBezTo>
                    <a:pt x="1837" y="5313"/>
                    <a:pt x="1948" y="4886"/>
                    <a:pt x="2097" y="4460"/>
                  </a:cubicBezTo>
                  <a:cubicBezTo>
                    <a:pt x="2214" y="4135"/>
                    <a:pt x="2473" y="3998"/>
                    <a:pt x="2735" y="3998"/>
                  </a:cubicBezTo>
                  <a:close/>
                  <a:moveTo>
                    <a:pt x="21260" y="3998"/>
                  </a:moveTo>
                  <a:cubicBezTo>
                    <a:pt x="21520" y="3998"/>
                    <a:pt x="21776" y="4135"/>
                    <a:pt x="21894" y="4460"/>
                  </a:cubicBezTo>
                  <a:cubicBezTo>
                    <a:pt x="22042" y="4905"/>
                    <a:pt x="22172" y="5332"/>
                    <a:pt x="22265" y="5758"/>
                  </a:cubicBezTo>
                  <a:lnTo>
                    <a:pt x="20910" y="6111"/>
                  </a:lnTo>
                  <a:cubicBezTo>
                    <a:pt x="20818" y="5721"/>
                    <a:pt x="20688" y="5332"/>
                    <a:pt x="20558" y="4923"/>
                  </a:cubicBezTo>
                  <a:cubicBezTo>
                    <a:pt x="20372" y="4388"/>
                    <a:pt x="20821" y="3998"/>
                    <a:pt x="21260" y="3998"/>
                  </a:cubicBezTo>
                  <a:close/>
                  <a:moveTo>
                    <a:pt x="15066" y="5220"/>
                  </a:moveTo>
                  <a:cubicBezTo>
                    <a:pt x="14305" y="6278"/>
                    <a:pt x="12710" y="6723"/>
                    <a:pt x="11448" y="6909"/>
                  </a:cubicBezTo>
                  <a:cubicBezTo>
                    <a:pt x="10618" y="7038"/>
                    <a:pt x="9825" y="7068"/>
                    <a:pt x="9245" y="7068"/>
                  </a:cubicBezTo>
                  <a:cubicBezTo>
                    <a:pt x="8995" y="7068"/>
                    <a:pt x="8784" y="7063"/>
                    <a:pt x="8628" y="7057"/>
                  </a:cubicBezTo>
                  <a:lnTo>
                    <a:pt x="8628" y="5220"/>
                  </a:lnTo>
                  <a:close/>
                  <a:moveTo>
                    <a:pt x="11003" y="12568"/>
                  </a:moveTo>
                  <a:cubicBezTo>
                    <a:pt x="11225" y="12623"/>
                    <a:pt x="11429" y="12642"/>
                    <a:pt x="11671" y="12642"/>
                  </a:cubicBezTo>
                  <a:lnTo>
                    <a:pt x="12246" y="12642"/>
                  </a:lnTo>
                  <a:cubicBezTo>
                    <a:pt x="12468" y="12642"/>
                    <a:pt x="12691" y="12623"/>
                    <a:pt x="12914" y="12586"/>
                  </a:cubicBezTo>
                  <a:lnTo>
                    <a:pt x="12914" y="14219"/>
                  </a:lnTo>
                  <a:cubicBezTo>
                    <a:pt x="12914" y="14757"/>
                    <a:pt x="12487" y="15165"/>
                    <a:pt x="11967" y="15165"/>
                  </a:cubicBezTo>
                  <a:cubicBezTo>
                    <a:pt x="11429" y="15165"/>
                    <a:pt x="11003" y="14738"/>
                    <a:pt x="11003" y="14219"/>
                  </a:cubicBezTo>
                  <a:lnTo>
                    <a:pt x="11003" y="13848"/>
                  </a:lnTo>
                  <a:lnTo>
                    <a:pt x="11003" y="13829"/>
                  </a:lnTo>
                  <a:lnTo>
                    <a:pt x="11003" y="13811"/>
                  </a:lnTo>
                  <a:lnTo>
                    <a:pt x="11003" y="12568"/>
                  </a:lnTo>
                  <a:close/>
                  <a:moveTo>
                    <a:pt x="8295" y="0"/>
                  </a:moveTo>
                  <a:cubicBezTo>
                    <a:pt x="8125" y="0"/>
                    <a:pt x="7960" y="124"/>
                    <a:pt x="7960" y="322"/>
                  </a:cubicBezTo>
                  <a:lnTo>
                    <a:pt x="7960" y="2437"/>
                  </a:lnTo>
                  <a:cubicBezTo>
                    <a:pt x="7960" y="2651"/>
                    <a:pt x="8127" y="2757"/>
                    <a:pt x="8294" y="2757"/>
                  </a:cubicBezTo>
                  <a:cubicBezTo>
                    <a:pt x="8461" y="2757"/>
                    <a:pt x="8628" y="2651"/>
                    <a:pt x="8628" y="2437"/>
                  </a:cubicBezTo>
                  <a:lnTo>
                    <a:pt x="8628" y="1138"/>
                  </a:lnTo>
                  <a:lnTo>
                    <a:pt x="8962" y="1472"/>
                  </a:lnTo>
                  <a:lnTo>
                    <a:pt x="9815" y="2344"/>
                  </a:lnTo>
                  <a:cubicBezTo>
                    <a:pt x="9880" y="2437"/>
                    <a:pt x="9991" y="2484"/>
                    <a:pt x="10103" y="2484"/>
                  </a:cubicBezTo>
                  <a:cubicBezTo>
                    <a:pt x="10214" y="2484"/>
                    <a:pt x="10325" y="2437"/>
                    <a:pt x="10390" y="2344"/>
                  </a:cubicBezTo>
                  <a:lnTo>
                    <a:pt x="11930" y="786"/>
                  </a:lnTo>
                  <a:lnTo>
                    <a:pt x="13507" y="2382"/>
                  </a:lnTo>
                  <a:cubicBezTo>
                    <a:pt x="13572" y="2456"/>
                    <a:pt x="13670" y="2493"/>
                    <a:pt x="13767" y="2493"/>
                  </a:cubicBezTo>
                  <a:cubicBezTo>
                    <a:pt x="13865" y="2493"/>
                    <a:pt x="13962" y="2456"/>
                    <a:pt x="14027" y="2382"/>
                  </a:cubicBezTo>
                  <a:lnTo>
                    <a:pt x="14936" y="1472"/>
                  </a:lnTo>
                  <a:lnTo>
                    <a:pt x="15289" y="1120"/>
                  </a:lnTo>
                  <a:lnTo>
                    <a:pt x="15289" y="4552"/>
                  </a:lnTo>
                  <a:lnTo>
                    <a:pt x="8628" y="4552"/>
                  </a:lnTo>
                  <a:lnTo>
                    <a:pt x="8628" y="4070"/>
                  </a:lnTo>
                  <a:cubicBezTo>
                    <a:pt x="8628" y="3857"/>
                    <a:pt x="8461" y="3750"/>
                    <a:pt x="8294" y="3750"/>
                  </a:cubicBezTo>
                  <a:cubicBezTo>
                    <a:pt x="8127" y="3750"/>
                    <a:pt x="7960" y="3857"/>
                    <a:pt x="7960" y="4070"/>
                  </a:cubicBezTo>
                  <a:lnTo>
                    <a:pt x="7960" y="8931"/>
                  </a:lnTo>
                  <a:cubicBezTo>
                    <a:pt x="7960" y="10508"/>
                    <a:pt x="8943" y="11863"/>
                    <a:pt x="10335" y="12401"/>
                  </a:cubicBezTo>
                  <a:lnTo>
                    <a:pt x="10335" y="13495"/>
                  </a:lnTo>
                  <a:lnTo>
                    <a:pt x="8535" y="13495"/>
                  </a:lnTo>
                  <a:cubicBezTo>
                    <a:pt x="6772" y="13421"/>
                    <a:pt x="5195" y="12605"/>
                    <a:pt x="4305" y="11306"/>
                  </a:cubicBezTo>
                  <a:cubicBezTo>
                    <a:pt x="3266" y="9785"/>
                    <a:pt x="3191" y="7651"/>
                    <a:pt x="4063" y="5146"/>
                  </a:cubicBezTo>
                  <a:cubicBezTo>
                    <a:pt x="4424" y="4099"/>
                    <a:pt x="3544" y="3350"/>
                    <a:pt x="2696" y="3350"/>
                  </a:cubicBezTo>
                  <a:cubicBezTo>
                    <a:pt x="2191" y="3350"/>
                    <a:pt x="1699" y="3615"/>
                    <a:pt x="1484" y="4237"/>
                  </a:cubicBezTo>
                  <a:cubicBezTo>
                    <a:pt x="0" y="8504"/>
                    <a:pt x="965" y="11269"/>
                    <a:pt x="2041" y="12846"/>
                  </a:cubicBezTo>
                  <a:cubicBezTo>
                    <a:pt x="3099" y="14405"/>
                    <a:pt x="4768" y="15518"/>
                    <a:pt x="6735" y="16000"/>
                  </a:cubicBezTo>
                  <a:lnTo>
                    <a:pt x="6735" y="22271"/>
                  </a:lnTo>
                  <a:cubicBezTo>
                    <a:pt x="6735" y="22457"/>
                    <a:pt x="6884" y="22605"/>
                    <a:pt x="7051" y="22605"/>
                  </a:cubicBezTo>
                  <a:lnTo>
                    <a:pt x="8071" y="22605"/>
                  </a:lnTo>
                  <a:cubicBezTo>
                    <a:pt x="8498" y="22605"/>
                    <a:pt x="8498" y="21937"/>
                    <a:pt x="8071" y="21937"/>
                  </a:cubicBezTo>
                  <a:lnTo>
                    <a:pt x="7385" y="21937"/>
                  </a:lnTo>
                  <a:lnTo>
                    <a:pt x="7385" y="15722"/>
                  </a:lnTo>
                  <a:cubicBezTo>
                    <a:pt x="7385" y="15573"/>
                    <a:pt x="7273" y="15444"/>
                    <a:pt x="7125" y="15406"/>
                  </a:cubicBezTo>
                  <a:cubicBezTo>
                    <a:pt x="5214" y="14998"/>
                    <a:pt x="3600" y="13959"/>
                    <a:pt x="2579" y="12475"/>
                  </a:cubicBezTo>
                  <a:cubicBezTo>
                    <a:pt x="1763" y="11269"/>
                    <a:pt x="1021" y="9284"/>
                    <a:pt x="1577" y="6371"/>
                  </a:cubicBezTo>
                  <a:lnTo>
                    <a:pt x="1577" y="6371"/>
                  </a:lnTo>
                  <a:lnTo>
                    <a:pt x="2950" y="6760"/>
                  </a:lnTo>
                  <a:cubicBezTo>
                    <a:pt x="2598" y="8690"/>
                    <a:pt x="2876" y="10378"/>
                    <a:pt x="3748" y="11677"/>
                  </a:cubicBezTo>
                  <a:cubicBezTo>
                    <a:pt x="4768" y="13143"/>
                    <a:pt x="6531" y="14071"/>
                    <a:pt x="8516" y="14163"/>
                  </a:cubicBezTo>
                  <a:lnTo>
                    <a:pt x="10335" y="14163"/>
                  </a:lnTo>
                  <a:lnTo>
                    <a:pt x="10335" y="14219"/>
                  </a:lnTo>
                  <a:cubicBezTo>
                    <a:pt x="10335" y="15110"/>
                    <a:pt x="11077" y="15833"/>
                    <a:pt x="11967" y="15833"/>
                  </a:cubicBezTo>
                  <a:cubicBezTo>
                    <a:pt x="12858" y="15833"/>
                    <a:pt x="13582" y="15110"/>
                    <a:pt x="13582" y="14219"/>
                  </a:cubicBezTo>
                  <a:lnTo>
                    <a:pt x="13582" y="14163"/>
                  </a:lnTo>
                  <a:lnTo>
                    <a:pt x="15474" y="14163"/>
                  </a:lnTo>
                  <a:cubicBezTo>
                    <a:pt x="17441" y="14071"/>
                    <a:pt x="19222" y="13143"/>
                    <a:pt x="20242" y="11677"/>
                  </a:cubicBezTo>
                  <a:cubicBezTo>
                    <a:pt x="21114" y="10378"/>
                    <a:pt x="21393" y="8690"/>
                    <a:pt x="21040" y="6760"/>
                  </a:cubicBezTo>
                  <a:lnTo>
                    <a:pt x="22413" y="6408"/>
                  </a:lnTo>
                  <a:lnTo>
                    <a:pt x="22413" y="6408"/>
                  </a:lnTo>
                  <a:cubicBezTo>
                    <a:pt x="22970" y="9302"/>
                    <a:pt x="22228" y="11269"/>
                    <a:pt x="21411" y="12475"/>
                  </a:cubicBezTo>
                  <a:cubicBezTo>
                    <a:pt x="20391" y="13959"/>
                    <a:pt x="18702" y="15035"/>
                    <a:pt x="16791" y="15425"/>
                  </a:cubicBezTo>
                  <a:cubicBezTo>
                    <a:pt x="16643" y="15444"/>
                    <a:pt x="16532" y="15592"/>
                    <a:pt x="16532" y="15740"/>
                  </a:cubicBezTo>
                  <a:lnTo>
                    <a:pt x="16532" y="21937"/>
                  </a:lnTo>
                  <a:lnTo>
                    <a:pt x="9778" y="21937"/>
                  </a:lnTo>
                  <a:cubicBezTo>
                    <a:pt x="9351" y="21937"/>
                    <a:pt x="9351" y="22605"/>
                    <a:pt x="9778" y="22605"/>
                  </a:cubicBezTo>
                  <a:lnTo>
                    <a:pt x="16847" y="22605"/>
                  </a:lnTo>
                  <a:cubicBezTo>
                    <a:pt x="17033" y="22605"/>
                    <a:pt x="17181" y="22457"/>
                    <a:pt x="17181" y="22271"/>
                  </a:cubicBezTo>
                  <a:lnTo>
                    <a:pt x="17181" y="16019"/>
                  </a:lnTo>
                  <a:cubicBezTo>
                    <a:pt x="20335" y="15184"/>
                    <a:pt x="21949" y="12827"/>
                    <a:pt x="21949" y="12827"/>
                  </a:cubicBezTo>
                  <a:cubicBezTo>
                    <a:pt x="23694" y="10286"/>
                    <a:pt x="23489" y="7039"/>
                    <a:pt x="22506" y="4237"/>
                  </a:cubicBezTo>
                  <a:cubicBezTo>
                    <a:pt x="22292" y="3615"/>
                    <a:pt x="21799" y="3350"/>
                    <a:pt x="21295" y="3350"/>
                  </a:cubicBezTo>
                  <a:cubicBezTo>
                    <a:pt x="20447" y="3350"/>
                    <a:pt x="19566" y="4099"/>
                    <a:pt x="19927" y="5146"/>
                  </a:cubicBezTo>
                  <a:cubicBezTo>
                    <a:pt x="20614" y="7094"/>
                    <a:pt x="20929" y="9488"/>
                    <a:pt x="19686" y="11287"/>
                  </a:cubicBezTo>
                  <a:cubicBezTo>
                    <a:pt x="18795" y="12586"/>
                    <a:pt x="17218" y="13421"/>
                    <a:pt x="15456" y="13495"/>
                  </a:cubicBezTo>
                  <a:lnTo>
                    <a:pt x="13582" y="13495"/>
                  </a:lnTo>
                  <a:lnTo>
                    <a:pt x="13582" y="12382"/>
                  </a:lnTo>
                  <a:cubicBezTo>
                    <a:pt x="13804" y="12308"/>
                    <a:pt x="14045" y="12197"/>
                    <a:pt x="14250" y="12048"/>
                  </a:cubicBezTo>
                  <a:cubicBezTo>
                    <a:pt x="14545" y="11861"/>
                    <a:pt x="14345" y="11440"/>
                    <a:pt x="14065" y="11440"/>
                  </a:cubicBezTo>
                  <a:cubicBezTo>
                    <a:pt x="14011" y="11440"/>
                    <a:pt x="13954" y="11456"/>
                    <a:pt x="13897" y="11492"/>
                  </a:cubicBezTo>
                  <a:cubicBezTo>
                    <a:pt x="13396" y="11807"/>
                    <a:pt x="12839" y="11974"/>
                    <a:pt x="12264" y="11974"/>
                  </a:cubicBezTo>
                  <a:lnTo>
                    <a:pt x="11671" y="11974"/>
                  </a:lnTo>
                  <a:cubicBezTo>
                    <a:pt x="9982" y="11974"/>
                    <a:pt x="8628" y="10619"/>
                    <a:pt x="8628" y="8931"/>
                  </a:cubicBezTo>
                  <a:lnTo>
                    <a:pt x="8628" y="7725"/>
                  </a:lnTo>
                  <a:cubicBezTo>
                    <a:pt x="8776" y="7744"/>
                    <a:pt x="8980" y="7744"/>
                    <a:pt x="9221" y="7744"/>
                  </a:cubicBezTo>
                  <a:cubicBezTo>
                    <a:pt x="9834" y="7744"/>
                    <a:pt x="10669" y="7707"/>
                    <a:pt x="11541" y="7577"/>
                  </a:cubicBezTo>
                  <a:cubicBezTo>
                    <a:pt x="12543" y="7428"/>
                    <a:pt x="13415" y="7168"/>
                    <a:pt x="14101" y="6834"/>
                  </a:cubicBezTo>
                  <a:cubicBezTo>
                    <a:pt x="14583" y="6593"/>
                    <a:pt x="14973" y="6296"/>
                    <a:pt x="15289" y="5981"/>
                  </a:cubicBezTo>
                  <a:lnTo>
                    <a:pt x="15289" y="8950"/>
                  </a:lnTo>
                  <a:cubicBezTo>
                    <a:pt x="15289" y="9488"/>
                    <a:pt x="15159" y="10007"/>
                    <a:pt x="14880" y="10471"/>
                  </a:cubicBezTo>
                  <a:cubicBezTo>
                    <a:pt x="14724" y="10731"/>
                    <a:pt x="14960" y="10973"/>
                    <a:pt x="15192" y="10973"/>
                  </a:cubicBezTo>
                  <a:cubicBezTo>
                    <a:pt x="15291" y="10973"/>
                    <a:pt x="15389" y="10929"/>
                    <a:pt x="15456" y="10824"/>
                  </a:cubicBezTo>
                  <a:cubicBezTo>
                    <a:pt x="15790" y="10248"/>
                    <a:pt x="15956" y="9599"/>
                    <a:pt x="15956" y="8950"/>
                  </a:cubicBezTo>
                  <a:lnTo>
                    <a:pt x="15956" y="322"/>
                  </a:lnTo>
                  <a:cubicBezTo>
                    <a:pt x="15956" y="133"/>
                    <a:pt x="15795" y="4"/>
                    <a:pt x="15627" y="4"/>
                  </a:cubicBezTo>
                  <a:cubicBezTo>
                    <a:pt x="15547" y="4"/>
                    <a:pt x="15466" y="34"/>
                    <a:pt x="15400" y="99"/>
                  </a:cubicBezTo>
                  <a:lnTo>
                    <a:pt x="14472" y="1009"/>
                  </a:lnTo>
                  <a:lnTo>
                    <a:pt x="13767" y="1714"/>
                  </a:lnTo>
                  <a:lnTo>
                    <a:pt x="12153" y="99"/>
                  </a:lnTo>
                  <a:cubicBezTo>
                    <a:pt x="12088" y="34"/>
                    <a:pt x="12004" y="2"/>
                    <a:pt x="11921" y="2"/>
                  </a:cubicBezTo>
                  <a:cubicBezTo>
                    <a:pt x="11838" y="2"/>
                    <a:pt x="11754" y="34"/>
                    <a:pt x="11689" y="99"/>
                  </a:cubicBezTo>
                  <a:lnTo>
                    <a:pt x="10112" y="1676"/>
                  </a:lnTo>
                  <a:lnTo>
                    <a:pt x="9444" y="1009"/>
                  </a:lnTo>
                  <a:lnTo>
                    <a:pt x="8535" y="99"/>
                  </a:lnTo>
                  <a:cubicBezTo>
                    <a:pt x="8467" y="31"/>
                    <a:pt x="8380" y="0"/>
                    <a:pt x="8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" name="Google Shape;1236;p112"/>
          <p:cNvGrpSpPr/>
          <p:nvPr/>
        </p:nvGrpSpPr>
        <p:grpSpPr>
          <a:xfrm>
            <a:off x="846083" y="1874509"/>
            <a:ext cx="399452" cy="400071"/>
            <a:chOff x="2820375" y="4590425"/>
            <a:chExt cx="612750" cy="613700"/>
          </a:xfrm>
        </p:grpSpPr>
        <p:sp>
          <p:nvSpPr>
            <p:cNvPr id="1237" name="Google Shape;1237;p112"/>
            <p:cNvSpPr/>
            <p:nvPr/>
          </p:nvSpPr>
          <p:spPr>
            <a:xfrm>
              <a:off x="3006375" y="4742850"/>
              <a:ext cx="58450" cy="88050"/>
            </a:xfrm>
            <a:custGeom>
              <a:avLst/>
              <a:gdLst/>
              <a:ahLst/>
              <a:cxnLst/>
              <a:rect l="l" t="t" r="r" b="b"/>
              <a:pathLst>
                <a:path w="2338" h="3522" extrusionOk="0">
                  <a:moveTo>
                    <a:pt x="1759" y="0"/>
                  </a:moveTo>
                  <a:cubicBezTo>
                    <a:pt x="1679" y="0"/>
                    <a:pt x="1596" y="30"/>
                    <a:pt x="1522" y="100"/>
                  </a:cubicBezTo>
                  <a:lnTo>
                    <a:pt x="149" y="1492"/>
                  </a:lnTo>
                  <a:cubicBezTo>
                    <a:pt x="0" y="1622"/>
                    <a:pt x="0" y="1863"/>
                    <a:pt x="149" y="1993"/>
                  </a:cubicBezTo>
                  <a:lnTo>
                    <a:pt x="1577" y="3421"/>
                  </a:lnTo>
                  <a:cubicBezTo>
                    <a:pt x="1648" y="3492"/>
                    <a:pt x="1729" y="3522"/>
                    <a:pt x="1808" y="3522"/>
                  </a:cubicBezTo>
                  <a:cubicBezTo>
                    <a:pt x="2083" y="3522"/>
                    <a:pt x="2337" y="3165"/>
                    <a:pt x="2078" y="2920"/>
                  </a:cubicBezTo>
                  <a:lnTo>
                    <a:pt x="909" y="1733"/>
                  </a:lnTo>
                  <a:lnTo>
                    <a:pt x="2041" y="620"/>
                  </a:lnTo>
                  <a:cubicBezTo>
                    <a:pt x="2286" y="360"/>
                    <a:pt x="2039" y="0"/>
                    <a:pt x="1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12"/>
            <p:cNvSpPr/>
            <p:nvPr/>
          </p:nvSpPr>
          <p:spPr>
            <a:xfrm>
              <a:off x="3188675" y="4742850"/>
              <a:ext cx="58450" cy="88250"/>
            </a:xfrm>
            <a:custGeom>
              <a:avLst/>
              <a:gdLst/>
              <a:ahLst/>
              <a:cxnLst/>
              <a:rect l="l" t="t" r="r" b="b"/>
              <a:pathLst>
                <a:path w="2338" h="3530" extrusionOk="0">
                  <a:moveTo>
                    <a:pt x="531" y="0"/>
                  </a:moveTo>
                  <a:cubicBezTo>
                    <a:pt x="256" y="0"/>
                    <a:pt x="0" y="360"/>
                    <a:pt x="260" y="620"/>
                  </a:cubicBezTo>
                  <a:lnTo>
                    <a:pt x="1429" y="1789"/>
                  </a:lnTo>
                  <a:lnTo>
                    <a:pt x="315" y="2920"/>
                  </a:lnTo>
                  <a:cubicBezTo>
                    <a:pt x="57" y="3164"/>
                    <a:pt x="297" y="3529"/>
                    <a:pt x="574" y="3529"/>
                  </a:cubicBezTo>
                  <a:cubicBezTo>
                    <a:pt x="655" y="3529"/>
                    <a:pt x="740" y="3497"/>
                    <a:pt x="816" y="3421"/>
                  </a:cubicBezTo>
                  <a:lnTo>
                    <a:pt x="2189" y="2048"/>
                  </a:lnTo>
                  <a:cubicBezTo>
                    <a:pt x="2338" y="1900"/>
                    <a:pt x="2338" y="1677"/>
                    <a:pt x="2189" y="1529"/>
                  </a:cubicBezTo>
                  <a:lnTo>
                    <a:pt x="761" y="100"/>
                  </a:lnTo>
                  <a:cubicBezTo>
                    <a:pt x="690" y="30"/>
                    <a:pt x="610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12"/>
            <p:cNvSpPr/>
            <p:nvPr/>
          </p:nvSpPr>
          <p:spPr>
            <a:xfrm>
              <a:off x="3091950" y="4722175"/>
              <a:ext cx="68900" cy="129175"/>
            </a:xfrm>
            <a:custGeom>
              <a:avLst/>
              <a:gdLst/>
              <a:ahLst/>
              <a:cxnLst/>
              <a:rect l="l" t="t" r="r" b="b"/>
              <a:pathLst>
                <a:path w="2756" h="5167" extrusionOk="0">
                  <a:moveTo>
                    <a:pt x="2327" y="0"/>
                  </a:moveTo>
                  <a:cubicBezTo>
                    <a:pt x="2192" y="0"/>
                    <a:pt x="2068" y="86"/>
                    <a:pt x="2014" y="222"/>
                  </a:cubicBezTo>
                  <a:lnTo>
                    <a:pt x="121" y="4675"/>
                  </a:lnTo>
                  <a:cubicBezTo>
                    <a:pt x="1" y="4952"/>
                    <a:pt x="239" y="5166"/>
                    <a:pt x="468" y="5166"/>
                  </a:cubicBezTo>
                  <a:cubicBezTo>
                    <a:pt x="591" y="5166"/>
                    <a:pt x="712" y="5103"/>
                    <a:pt x="770" y="4953"/>
                  </a:cubicBezTo>
                  <a:lnTo>
                    <a:pt x="2681" y="500"/>
                  </a:lnTo>
                  <a:cubicBezTo>
                    <a:pt x="2756" y="315"/>
                    <a:pt x="2663" y="111"/>
                    <a:pt x="2477" y="37"/>
                  </a:cubicBezTo>
                  <a:cubicBezTo>
                    <a:pt x="2428" y="12"/>
                    <a:pt x="2377" y="0"/>
                    <a:pt x="2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12"/>
            <p:cNvSpPr/>
            <p:nvPr/>
          </p:nvSpPr>
          <p:spPr>
            <a:xfrm>
              <a:off x="2820375" y="4590425"/>
              <a:ext cx="612750" cy="613700"/>
            </a:xfrm>
            <a:custGeom>
              <a:avLst/>
              <a:gdLst/>
              <a:ahLst/>
              <a:cxnLst/>
              <a:rect l="l" t="t" r="r" b="b"/>
              <a:pathLst>
                <a:path w="24510" h="24548" extrusionOk="0">
                  <a:moveTo>
                    <a:pt x="18369" y="724"/>
                  </a:moveTo>
                  <a:cubicBezTo>
                    <a:pt x="19185" y="724"/>
                    <a:pt x="19853" y="1392"/>
                    <a:pt x="19853" y="2208"/>
                  </a:cubicBezTo>
                  <a:lnTo>
                    <a:pt x="19853" y="2765"/>
                  </a:lnTo>
                  <a:lnTo>
                    <a:pt x="4657" y="2765"/>
                  </a:lnTo>
                  <a:lnTo>
                    <a:pt x="4657" y="2208"/>
                  </a:lnTo>
                  <a:cubicBezTo>
                    <a:pt x="4657" y="1392"/>
                    <a:pt x="5325" y="724"/>
                    <a:pt x="6141" y="724"/>
                  </a:cubicBezTo>
                  <a:close/>
                  <a:moveTo>
                    <a:pt x="19853" y="3488"/>
                  </a:moveTo>
                  <a:lnTo>
                    <a:pt x="19853" y="11355"/>
                  </a:lnTo>
                  <a:cubicBezTo>
                    <a:pt x="19853" y="12190"/>
                    <a:pt x="19185" y="12858"/>
                    <a:pt x="18369" y="12858"/>
                  </a:cubicBezTo>
                  <a:lnTo>
                    <a:pt x="6141" y="12858"/>
                  </a:lnTo>
                  <a:cubicBezTo>
                    <a:pt x="5325" y="12858"/>
                    <a:pt x="4657" y="12190"/>
                    <a:pt x="4657" y="11355"/>
                  </a:cubicBezTo>
                  <a:lnTo>
                    <a:pt x="4657" y="3488"/>
                  </a:lnTo>
                  <a:close/>
                  <a:moveTo>
                    <a:pt x="23786" y="16346"/>
                  </a:moveTo>
                  <a:lnTo>
                    <a:pt x="23786" y="18090"/>
                  </a:lnTo>
                  <a:cubicBezTo>
                    <a:pt x="23786" y="18721"/>
                    <a:pt x="23285" y="19222"/>
                    <a:pt x="22673" y="19222"/>
                  </a:cubicBezTo>
                  <a:lnTo>
                    <a:pt x="1837" y="19222"/>
                  </a:lnTo>
                  <a:cubicBezTo>
                    <a:pt x="1225" y="19222"/>
                    <a:pt x="724" y="18721"/>
                    <a:pt x="724" y="18090"/>
                  </a:cubicBezTo>
                  <a:lnTo>
                    <a:pt x="724" y="16346"/>
                  </a:lnTo>
                  <a:close/>
                  <a:moveTo>
                    <a:pt x="13767" y="19927"/>
                  </a:moveTo>
                  <a:lnTo>
                    <a:pt x="13767" y="22302"/>
                  </a:lnTo>
                  <a:lnTo>
                    <a:pt x="10780" y="22302"/>
                  </a:lnTo>
                  <a:lnTo>
                    <a:pt x="10780" y="19927"/>
                  </a:lnTo>
                  <a:close/>
                  <a:moveTo>
                    <a:pt x="6160" y="0"/>
                  </a:moveTo>
                  <a:cubicBezTo>
                    <a:pt x="4935" y="0"/>
                    <a:pt x="3952" y="984"/>
                    <a:pt x="3952" y="2208"/>
                  </a:cubicBezTo>
                  <a:lnTo>
                    <a:pt x="3952" y="3674"/>
                  </a:lnTo>
                  <a:lnTo>
                    <a:pt x="1837" y="3674"/>
                  </a:lnTo>
                  <a:cubicBezTo>
                    <a:pt x="835" y="3674"/>
                    <a:pt x="0" y="4509"/>
                    <a:pt x="0" y="5529"/>
                  </a:cubicBezTo>
                  <a:lnTo>
                    <a:pt x="0" y="6735"/>
                  </a:lnTo>
                  <a:cubicBezTo>
                    <a:pt x="0" y="6967"/>
                    <a:pt x="181" y="7083"/>
                    <a:pt x="362" y="7083"/>
                  </a:cubicBezTo>
                  <a:cubicBezTo>
                    <a:pt x="543" y="7083"/>
                    <a:pt x="724" y="6967"/>
                    <a:pt x="724" y="6735"/>
                  </a:cubicBezTo>
                  <a:lnTo>
                    <a:pt x="724" y="5529"/>
                  </a:lnTo>
                  <a:cubicBezTo>
                    <a:pt x="724" y="4898"/>
                    <a:pt x="1225" y="4397"/>
                    <a:pt x="1837" y="4397"/>
                  </a:cubicBezTo>
                  <a:lnTo>
                    <a:pt x="3952" y="4397"/>
                  </a:lnTo>
                  <a:lnTo>
                    <a:pt x="3952" y="11355"/>
                  </a:lnTo>
                  <a:cubicBezTo>
                    <a:pt x="3952" y="12580"/>
                    <a:pt x="4935" y="13563"/>
                    <a:pt x="6160" y="13563"/>
                  </a:cubicBezTo>
                  <a:lnTo>
                    <a:pt x="18369" y="13563"/>
                  </a:lnTo>
                  <a:cubicBezTo>
                    <a:pt x="19575" y="13563"/>
                    <a:pt x="20576" y="12580"/>
                    <a:pt x="20576" y="11355"/>
                  </a:cubicBezTo>
                  <a:lnTo>
                    <a:pt x="20576" y="4397"/>
                  </a:lnTo>
                  <a:lnTo>
                    <a:pt x="22673" y="4397"/>
                  </a:lnTo>
                  <a:cubicBezTo>
                    <a:pt x="23285" y="4397"/>
                    <a:pt x="23805" y="4898"/>
                    <a:pt x="23805" y="5529"/>
                  </a:cubicBezTo>
                  <a:lnTo>
                    <a:pt x="23805" y="15623"/>
                  </a:lnTo>
                  <a:lnTo>
                    <a:pt x="724" y="15623"/>
                  </a:lnTo>
                  <a:lnTo>
                    <a:pt x="724" y="8795"/>
                  </a:lnTo>
                  <a:cubicBezTo>
                    <a:pt x="724" y="8563"/>
                    <a:pt x="543" y="8447"/>
                    <a:pt x="362" y="8447"/>
                  </a:cubicBezTo>
                  <a:cubicBezTo>
                    <a:pt x="181" y="8447"/>
                    <a:pt x="0" y="8563"/>
                    <a:pt x="0" y="8795"/>
                  </a:cubicBezTo>
                  <a:lnTo>
                    <a:pt x="0" y="18090"/>
                  </a:lnTo>
                  <a:cubicBezTo>
                    <a:pt x="0" y="19111"/>
                    <a:pt x="835" y="19946"/>
                    <a:pt x="1837" y="19946"/>
                  </a:cubicBezTo>
                  <a:lnTo>
                    <a:pt x="10075" y="19946"/>
                  </a:lnTo>
                  <a:lnTo>
                    <a:pt x="10075" y="22302"/>
                  </a:lnTo>
                  <a:lnTo>
                    <a:pt x="8257" y="22302"/>
                  </a:lnTo>
                  <a:cubicBezTo>
                    <a:pt x="6846" y="22302"/>
                    <a:pt x="6846" y="24547"/>
                    <a:pt x="8257" y="24547"/>
                  </a:cubicBezTo>
                  <a:lnTo>
                    <a:pt x="13211" y="24547"/>
                  </a:lnTo>
                  <a:cubicBezTo>
                    <a:pt x="13674" y="24547"/>
                    <a:pt x="13674" y="23824"/>
                    <a:pt x="13211" y="23824"/>
                  </a:cubicBezTo>
                  <a:lnTo>
                    <a:pt x="8257" y="23824"/>
                  </a:lnTo>
                  <a:cubicBezTo>
                    <a:pt x="7774" y="23824"/>
                    <a:pt x="7774" y="23007"/>
                    <a:pt x="8257" y="23007"/>
                  </a:cubicBezTo>
                  <a:lnTo>
                    <a:pt x="16253" y="23007"/>
                  </a:lnTo>
                  <a:cubicBezTo>
                    <a:pt x="16754" y="23007"/>
                    <a:pt x="16754" y="23824"/>
                    <a:pt x="16253" y="23824"/>
                  </a:cubicBezTo>
                  <a:lnTo>
                    <a:pt x="15326" y="23824"/>
                  </a:lnTo>
                  <a:cubicBezTo>
                    <a:pt x="14862" y="23824"/>
                    <a:pt x="14862" y="24547"/>
                    <a:pt x="15326" y="24547"/>
                  </a:cubicBezTo>
                  <a:lnTo>
                    <a:pt x="16253" y="24547"/>
                  </a:lnTo>
                  <a:cubicBezTo>
                    <a:pt x="17682" y="24547"/>
                    <a:pt x="17682" y="22302"/>
                    <a:pt x="16253" y="22302"/>
                  </a:cubicBezTo>
                  <a:lnTo>
                    <a:pt x="14491" y="22302"/>
                  </a:lnTo>
                  <a:lnTo>
                    <a:pt x="14491" y="19946"/>
                  </a:lnTo>
                  <a:lnTo>
                    <a:pt x="22673" y="19946"/>
                  </a:lnTo>
                  <a:cubicBezTo>
                    <a:pt x="23694" y="19946"/>
                    <a:pt x="24510" y="19111"/>
                    <a:pt x="24510" y="18090"/>
                  </a:cubicBezTo>
                  <a:lnTo>
                    <a:pt x="24510" y="5529"/>
                  </a:lnTo>
                  <a:cubicBezTo>
                    <a:pt x="24510" y="4509"/>
                    <a:pt x="23694" y="3674"/>
                    <a:pt x="22673" y="3674"/>
                  </a:cubicBezTo>
                  <a:lnTo>
                    <a:pt x="20576" y="3674"/>
                  </a:lnTo>
                  <a:lnTo>
                    <a:pt x="20576" y="2208"/>
                  </a:lnTo>
                  <a:cubicBezTo>
                    <a:pt x="20576" y="984"/>
                    <a:pt x="19575" y="0"/>
                    <a:pt x="18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12"/>
            <p:cNvSpPr/>
            <p:nvPr/>
          </p:nvSpPr>
          <p:spPr>
            <a:xfrm>
              <a:off x="2959975" y="4627525"/>
              <a:ext cx="23225" cy="18125"/>
            </a:xfrm>
            <a:custGeom>
              <a:avLst/>
              <a:gdLst/>
              <a:ahLst/>
              <a:cxnLst/>
              <a:rect l="l" t="t" r="r" b="b"/>
              <a:pathLst>
                <a:path w="929" h="725" extrusionOk="0">
                  <a:moveTo>
                    <a:pt x="465" y="1"/>
                  </a:moveTo>
                  <a:cubicBezTo>
                    <a:pt x="1" y="1"/>
                    <a:pt x="1" y="724"/>
                    <a:pt x="465" y="724"/>
                  </a:cubicBezTo>
                  <a:cubicBezTo>
                    <a:pt x="929" y="724"/>
                    <a:pt x="929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12"/>
            <p:cNvSpPr/>
            <p:nvPr/>
          </p:nvSpPr>
          <p:spPr>
            <a:xfrm>
              <a:off x="2990600" y="4627525"/>
              <a:ext cx="23225" cy="18125"/>
            </a:xfrm>
            <a:custGeom>
              <a:avLst/>
              <a:gdLst/>
              <a:ahLst/>
              <a:cxnLst/>
              <a:rect l="l" t="t" r="r" b="b"/>
              <a:pathLst>
                <a:path w="929" h="725" extrusionOk="0">
                  <a:moveTo>
                    <a:pt x="464" y="1"/>
                  </a:moveTo>
                  <a:cubicBezTo>
                    <a:pt x="0" y="1"/>
                    <a:pt x="0" y="724"/>
                    <a:pt x="464" y="724"/>
                  </a:cubicBezTo>
                  <a:cubicBezTo>
                    <a:pt x="928" y="724"/>
                    <a:pt x="928" y="1"/>
                    <a:pt x="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12"/>
            <p:cNvSpPr/>
            <p:nvPr/>
          </p:nvSpPr>
          <p:spPr>
            <a:xfrm>
              <a:off x="3021200" y="4627525"/>
              <a:ext cx="23225" cy="18125"/>
            </a:xfrm>
            <a:custGeom>
              <a:avLst/>
              <a:gdLst/>
              <a:ahLst/>
              <a:cxnLst/>
              <a:rect l="l" t="t" r="r" b="b"/>
              <a:pathLst>
                <a:path w="929" h="725" extrusionOk="0">
                  <a:moveTo>
                    <a:pt x="465" y="1"/>
                  </a:moveTo>
                  <a:cubicBezTo>
                    <a:pt x="1" y="1"/>
                    <a:pt x="1" y="724"/>
                    <a:pt x="465" y="724"/>
                  </a:cubicBezTo>
                  <a:cubicBezTo>
                    <a:pt x="929" y="724"/>
                    <a:pt x="929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112"/>
          <p:cNvGrpSpPr/>
          <p:nvPr/>
        </p:nvGrpSpPr>
        <p:grpSpPr>
          <a:xfrm>
            <a:off x="2853568" y="1833663"/>
            <a:ext cx="449760" cy="444105"/>
            <a:chOff x="2629725" y="3620175"/>
            <a:chExt cx="674000" cy="665525"/>
          </a:xfrm>
        </p:grpSpPr>
        <p:sp>
          <p:nvSpPr>
            <p:cNvPr id="1245" name="Google Shape;1245;p112"/>
            <p:cNvSpPr/>
            <p:nvPr/>
          </p:nvSpPr>
          <p:spPr>
            <a:xfrm>
              <a:off x="2629725" y="3620175"/>
              <a:ext cx="674000" cy="665525"/>
            </a:xfrm>
            <a:custGeom>
              <a:avLst/>
              <a:gdLst/>
              <a:ahLst/>
              <a:cxnLst/>
              <a:rect l="l" t="t" r="r" b="b"/>
              <a:pathLst>
                <a:path w="26960" h="26621" extrusionOk="0">
                  <a:moveTo>
                    <a:pt x="23491" y="787"/>
                  </a:moveTo>
                  <a:cubicBezTo>
                    <a:pt x="23679" y="787"/>
                    <a:pt x="23868" y="844"/>
                    <a:pt x="24028" y="960"/>
                  </a:cubicBezTo>
                  <a:cubicBezTo>
                    <a:pt x="24232" y="1108"/>
                    <a:pt x="24362" y="1331"/>
                    <a:pt x="24399" y="1572"/>
                  </a:cubicBezTo>
                  <a:cubicBezTo>
                    <a:pt x="24455" y="1814"/>
                    <a:pt x="24380" y="2073"/>
                    <a:pt x="24250" y="2277"/>
                  </a:cubicBezTo>
                  <a:lnTo>
                    <a:pt x="23471" y="3335"/>
                  </a:lnTo>
                  <a:lnTo>
                    <a:pt x="21950" y="2240"/>
                  </a:lnTo>
                  <a:lnTo>
                    <a:pt x="22729" y="1183"/>
                  </a:lnTo>
                  <a:cubicBezTo>
                    <a:pt x="22910" y="923"/>
                    <a:pt x="23200" y="787"/>
                    <a:pt x="23491" y="787"/>
                  </a:cubicBezTo>
                  <a:close/>
                  <a:moveTo>
                    <a:pt x="21486" y="2890"/>
                  </a:moveTo>
                  <a:lnTo>
                    <a:pt x="23007" y="3984"/>
                  </a:lnTo>
                  <a:lnTo>
                    <a:pt x="17775" y="11220"/>
                  </a:lnTo>
                  <a:lnTo>
                    <a:pt x="16254" y="10126"/>
                  </a:lnTo>
                  <a:lnTo>
                    <a:pt x="21486" y="2890"/>
                  </a:lnTo>
                  <a:close/>
                  <a:moveTo>
                    <a:pt x="16087" y="10979"/>
                  </a:moveTo>
                  <a:lnTo>
                    <a:pt x="17033" y="11647"/>
                  </a:lnTo>
                  <a:lnTo>
                    <a:pt x="16068" y="12000"/>
                  </a:lnTo>
                  <a:lnTo>
                    <a:pt x="16087" y="10979"/>
                  </a:lnTo>
                  <a:close/>
                  <a:moveTo>
                    <a:pt x="18035" y="6322"/>
                  </a:moveTo>
                  <a:lnTo>
                    <a:pt x="15400" y="9977"/>
                  </a:lnTo>
                  <a:cubicBezTo>
                    <a:pt x="15345" y="10052"/>
                    <a:pt x="15326" y="10126"/>
                    <a:pt x="15326" y="10200"/>
                  </a:cubicBezTo>
                  <a:lnTo>
                    <a:pt x="15270" y="12556"/>
                  </a:lnTo>
                  <a:cubicBezTo>
                    <a:pt x="15255" y="12773"/>
                    <a:pt x="15445" y="12950"/>
                    <a:pt x="15659" y="12950"/>
                  </a:cubicBezTo>
                  <a:cubicBezTo>
                    <a:pt x="15702" y="12950"/>
                    <a:pt x="15746" y="12943"/>
                    <a:pt x="15790" y="12927"/>
                  </a:cubicBezTo>
                  <a:lnTo>
                    <a:pt x="17998" y="12148"/>
                  </a:lnTo>
                  <a:cubicBezTo>
                    <a:pt x="18072" y="12111"/>
                    <a:pt x="18146" y="12074"/>
                    <a:pt x="18183" y="12000"/>
                  </a:cubicBezTo>
                  <a:lnTo>
                    <a:pt x="20206" y="9217"/>
                  </a:lnTo>
                  <a:lnTo>
                    <a:pt x="20206" y="13985"/>
                  </a:lnTo>
                  <a:cubicBezTo>
                    <a:pt x="20206" y="15098"/>
                    <a:pt x="19297" y="16007"/>
                    <a:pt x="18165" y="16007"/>
                  </a:cubicBezTo>
                  <a:cubicBezTo>
                    <a:pt x="17664" y="16007"/>
                    <a:pt x="17664" y="16805"/>
                    <a:pt x="18165" y="16805"/>
                  </a:cubicBezTo>
                  <a:cubicBezTo>
                    <a:pt x="19723" y="16805"/>
                    <a:pt x="20985" y="15543"/>
                    <a:pt x="20985" y="13985"/>
                  </a:cubicBezTo>
                  <a:lnTo>
                    <a:pt x="20985" y="12204"/>
                  </a:lnTo>
                  <a:lnTo>
                    <a:pt x="23582" y="12204"/>
                  </a:lnTo>
                  <a:lnTo>
                    <a:pt x="23582" y="23318"/>
                  </a:lnTo>
                  <a:lnTo>
                    <a:pt x="3396" y="23318"/>
                  </a:lnTo>
                  <a:lnTo>
                    <a:pt x="3396" y="12204"/>
                  </a:lnTo>
                  <a:lnTo>
                    <a:pt x="5826" y="12204"/>
                  </a:lnTo>
                  <a:lnTo>
                    <a:pt x="5826" y="13985"/>
                  </a:lnTo>
                  <a:cubicBezTo>
                    <a:pt x="5826" y="15395"/>
                    <a:pt x="6884" y="16583"/>
                    <a:pt x="8238" y="16768"/>
                  </a:cubicBezTo>
                  <a:lnTo>
                    <a:pt x="8238" y="19774"/>
                  </a:lnTo>
                  <a:cubicBezTo>
                    <a:pt x="8238" y="19941"/>
                    <a:pt x="8350" y="20089"/>
                    <a:pt x="8480" y="20145"/>
                  </a:cubicBezTo>
                  <a:cubicBezTo>
                    <a:pt x="8535" y="20163"/>
                    <a:pt x="8591" y="20182"/>
                    <a:pt x="8647" y="20182"/>
                  </a:cubicBezTo>
                  <a:cubicBezTo>
                    <a:pt x="8739" y="20182"/>
                    <a:pt x="8851" y="20126"/>
                    <a:pt x="8925" y="20052"/>
                  </a:cubicBezTo>
                  <a:lnTo>
                    <a:pt x="12172" y="16805"/>
                  </a:lnTo>
                  <a:lnTo>
                    <a:pt x="16124" y="16805"/>
                  </a:lnTo>
                  <a:cubicBezTo>
                    <a:pt x="16625" y="16805"/>
                    <a:pt x="16625" y="16007"/>
                    <a:pt x="16124" y="16007"/>
                  </a:cubicBezTo>
                  <a:lnTo>
                    <a:pt x="12005" y="16007"/>
                  </a:lnTo>
                  <a:cubicBezTo>
                    <a:pt x="11912" y="16007"/>
                    <a:pt x="11801" y="16044"/>
                    <a:pt x="11726" y="16119"/>
                  </a:cubicBezTo>
                  <a:lnTo>
                    <a:pt x="9036" y="18828"/>
                  </a:lnTo>
                  <a:lnTo>
                    <a:pt x="9036" y="16416"/>
                  </a:lnTo>
                  <a:cubicBezTo>
                    <a:pt x="9036" y="16193"/>
                    <a:pt x="8869" y="16007"/>
                    <a:pt x="8647" y="16007"/>
                  </a:cubicBezTo>
                  <a:cubicBezTo>
                    <a:pt x="7515" y="16007"/>
                    <a:pt x="6606" y="15098"/>
                    <a:pt x="6606" y="13985"/>
                  </a:cubicBezTo>
                  <a:lnTo>
                    <a:pt x="6606" y="8345"/>
                  </a:lnTo>
                  <a:cubicBezTo>
                    <a:pt x="6606" y="7231"/>
                    <a:pt x="7515" y="6322"/>
                    <a:pt x="8647" y="6322"/>
                  </a:cubicBezTo>
                  <a:close/>
                  <a:moveTo>
                    <a:pt x="23805" y="10478"/>
                  </a:moveTo>
                  <a:cubicBezTo>
                    <a:pt x="24547" y="10478"/>
                    <a:pt x="25160" y="11091"/>
                    <a:pt x="25160" y="11833"/>
                  </a:cubicBezTo>
                  <a:lnTo>
                    <a:pt x="25160" y="23318"/>
                  </a:lnTo>
                  <a:lnTo>
                    <a:pt x="24362" y="23318"/>
                  </a:lnTo>
                  <a:lnTo>
                    <a:pt x="24362" y="11814"/>
                  </a:lnTo>
                  <a:cubicBezTo>
                    <a:pt x="24362" y="11591"/>
                    <a:pt x="24176" y="11425"/>
                    <a:pt x="23972" y="11425"/>
                  </a:cubicBezTo>
                  <a:lnTo>
                    <a:pt x="20985" y="11425"/>
                  </a:lnTo>
                  <a:lnTo>
                    <a:pt x="20985" y="10478"/>
                  </a:lnTo>
                  <a:close/>
                  <a:moveTo>
                    <a:pt x="14806" y="24097"/>
                  </a:moveTo>
                  <a:cubicBezTo>
                    <a:pt x="14806" y="24375"/>
                    <a:pt x="14584" y="24598"/>
                    <a:pt x="14306" y="24598"/>
                  </a:cubicBezTo>
                  <a:lnTo>
                    <a:pt x="12654" y="24598"/>
                  </a:lnTo>
                  <a:cubicBezTo>
                    <a:pt x="12394" y="24598"/>
                    <a:pt x="12172" y="24375"/>
                    <a:pt x="12172" y="24097"/>
                  </a:cubicBezTo>
                  <a:close/>
                  <a:moveTo>
                    <a:pt x="23469" y="0"/>
                  </a:moveTo>
                  <a:cubicBezTo>
                    <a:pt x="22937" y="0"/>
                    <a:pt x="22414" y="243"/>
                    <a:pt x="22080" y="700"/>
                  </a:cubicBezTo>
                  <a:lnTo>
                    <a:pt x="18573" y="5561"/>
                  </a:lnTo>
                  <a:cubicBezTo>
                    <a:pt x="18443" y="5543"/>
                    <a:pt x="18295" y="5524"/>
                    <a:pt x="18165" y="5524"/>
                  </a:cubicBezTo>
                  <a:lnTo>
                    <a:pt x="8628" y="5524"/>
                  </a:lnTo>
                  <a:cubicBezTo>
                    <a:pt x="7069" y="5524"/>
                    <a:pt x="5808" y="6786"/>
                    <a:pt x="5808" y="8345"/>
                  </a:cubicBezTo>
                  <a:lnTo>
                    <a:pt x="5808" y="9680"/>
                  </a:lnTo>
                  <a:lnTo>
                    <a:pt x="3155" y="9680"/>
                  </a:lnTo>
                  <a:cubicBezTo>
                    <a:pt x="1967" y="9680"/>
                    <a:pt x="1021" y="10645"/>
                    <a:pt x="1021" y="11814"/>
                  </a:cubicBezTo>
                  <a:lnTo>
                    <a:pt x="1021" y="18846"/>
                  </a:lnTo>
                  <a:cubicBezTo>
                    <a:pt x="1021" y="19097"/>
                    <a:pt x="1216" y="19222"/>
                    <a:pt x="1410" y="19222"/>
                  </a:cubicBezTo>
                  <a:cubicBezTo>
                    <a:pt x="1605" y="19222"/>
                    <a:pt x="1800" y="19097"/>
                    <a:pt x="1800" y="18846"/>
                  </a:cubicBezTo>
                  <a:lnTo>
                    <a:pt x="1800" y="11814"/>
                  </a:lnTo>
                  <a:cubicBezTo>
                    <a:pt x="1800" y="11072"/>
                    <a:pt x="2412" y="10478"/>
                    <a:pt x="3155" y="10478"/>
                  </a:cubicBezTo>
                  <a:lnTo>
                    <a:pt x="5808" y="10478"/>
                  </a:lnTo>
                  <a:lnTo>
                    <a:pt x="5808" y="11425"/>
                  </a:lnTo>
                  <a:lnTo>
                    <a:pt x="3006" y="11425"/>
                  </a:lnTo>
                  <a:cubicBezTo>
                    <a:pt x="2783" y="11425"/>
                    <a:pt x="2598" y="11591"/>
                    <a:pt x="2598" y="11814"/>
                  </a:cubicBezTo>
                  <a:lnTo>
                    <a:pt x="2598" y="23299"/>
                  </a:lnTo>
                  <a:lnTo>
                    <a:pt x="1819" y="23299"/>
                  </a:lnTo>
                  <a:lnTo>
                    <a:pt x="1819" y="20961"/>
                  </a:lnTo>
                  <a:cubicBezTo>
                    <a:pt x="1819" y="20702"/>
                    <a:pt x="1619" y="20572"/>
                    <a:pt x="1420" y="20572"/>
                  </a:cubicBezTo>
                  <a:cubicBezTo>
                    <a:pt x="1220" y="20572"/>
                    <a:pt x="1021" y="20702"/>
                    <a:pt x="1021" y="20961"/>
                  </a:cubicBezTo>
                  <a:lnTo>
                    <a:pt x="1021" y="23318"/>
                  </a:lnTo>
                  <a:lnTo>
                    <a:pt x="390" y="23318"/>
                  </a:lnTo>
                  <a:cubicBezTo>
                    <a:pt x="167" y="23318"/>
                    <a:pt x="0" y="23485"/>
                    <a:pt x="0" y="23707"/>
                  </a:cubicBezTo>
                  <a:lnTo>
                    <a:pt x="0" y="24672"/>
                  </a:lnTo>
                  <a:cubicBezTo>
                    <a:pt x="0" y="25748"/>
                    <a:pt x="872" y="26620"/>
                    <a:pt x="1949" y="26620"/>
                  </a:cubicBezTo>
                  <a:lnTo>
                    <a:pt x="21597" y="26620"/>
                  </a:lnTo>
                  <a:cubicBezTo>
                    <a:pt x="22098" y="26620"/>
                    <a:pt x="22098" y="25841"/>
                    <a:pt x="21597" y="25841"/>
                  </a:cubicBezTo>
                  <a:lnTo>
                    <a:pt x="1949" y="25841"/>
                  </a:lnTo>
                  <a:cubicBezTo>
                    <a:pt x="1299" y="25841"/>
                    <a:pt x="780" y="25321"/>
                    <a:pt x="780" y="24672"/>
                  </a:cubicBezTo>
                  <a:lnTo>
                    <a:pt x="780" y="24097"/>
                  </a:lnTo>
                  <a:lnTo>
                    <a:pt x="11374" y="24097"/>
                  </a:lnTo>
                  <a:cubicBezTo>
                    <a:pt x="11374" y="24820"/>
                    <a:pt x="11949" y="25396"/>
                    <a:pt x="12654" y="25396"/>
                  </a:cubicBezTo>
                  <a:lnTo>
                    <a:pt x="14306" y="25396"/>
                  </a:lnTo>
                  <a:cubicBezTo>
                    <a:pt x="15011" y="25396"/>
                    <a:pt x="15586" y="24802"/>
                    <a:pt x="15586" y="24097"/>
                  </a:cubicBezTo>
                  <a:lnTo>
                    <a:pt x="26180" y="24097"/>
                  </a:lnTo>
                  <a:lnTo>
                    <a:pt x="26180" y="24672"/>
                  </a:lnTo>
                  <a:cubicBezTo>
                    <a:pt x="26180" y="25321"/>
                    <a:pt x="25642" y="25841"/>
                    <a:pt x="25011" y="25841"/>
                  </a:cubicBezTo>
                  <a:lnTo>
                    <a:pt x="23805" y="25841"/>
                  </a:lnTo>
                  <a:cubicBezTo>
                    <a:pt x="23286" y="25841"/>
                    <a:pt x="23286" y="26620"/>
                    <a:pt x="23805" y="26620"/>
                  </a:cubicBezTo>
                  <a:lnTo>
                    <a:pt x="25011" y="26620"/>
                  </a:lnTo>
                  <a:cubicBezTo>
                    <a:pt x="26087" y="26620"/>
                    <a:pt x="26959" y="25748"/>
                    <a:pt x="26959" y="24672"/>
                  </a:cubicBezTo>
                  <a:lnTo>
                    <a:pt x="26959" y="23707"/>
                  </a:lnTo>
                  <a:cubicBezTo>
                    <a:pt x="26959" y="23485"/>
                    <a:pt x="26792" y="23318"/>
                    <a:pt x="26570" y="23318"/>
                  </a:cubicBezTo>
                  <a:lnTo>
                    <a:pt x="25939" y="23318"/>
                  </a:lnTo>
                  <a:lnTo>
                    <a:pt x="25939" y="11833"/>
                  </a:lnTo>
                  <a:cubicBezTo>
                    <a:pt x="25939" y="10645"/>
                    <a:pt x="24974" y="9699"/>
                    <a:pt x="23805" y="9699"/>
                  </a:cubicBezTo>
                  <a:lnTo>
                    <a:pt x="20985" y="9699"/>
                  </a:lnTo>
                  <a:lnTo>
                    <a:pt x="20985" y="8122"/>
                  </a:lnTo>
                  <a:lnTo>
                    <a:pt x="23601" y="4504"/>
                  </a:lnTo>
                  <a:cubicBezTo>
                    <a:pt x="23675" y="4615"/>
                    <a:pt x="23731" y="4745"/>
                    <a:pt x="23749" y="4894"/>
                  </a:cubicBezTo>
                  <a:cubicBezTo>
                    <a:pt x="23805" y="5172"/>
                    <a:pt x="23731" y="5432"/>
                    <a:pt x="23582" y="5654"/>
                  </a:cubicBezTo>
                  <a:lnTo>
                    <a:pt x="21876" y="7992"/>
                  </a:lnTo>
                  <a:cubicBezTo>
                    <a:pt x="21673" y="8288"/>
                    <a:pt x="21951" y="8614"/>
                    <a:pt x="22231" y="8614"/>
                  </a:cubicBezTo>
                  <a:cubicBezTo>
                    <a:pt x="22337" y="8614"/>
                    <a:pt x="22444" y="8568"/>
                    <a:pt x="22525" y="8456"/>
                  </a:cubicBezTo>
                  <a:lnTo>
                    <a:pt x="24213" y="6118"/>
                  </a:lnTo>
                  <a:cubicBezTo>
                    <a:pt x="24492" y="5728"/>
                    <a:pt x="24603" y="5246"/>
                    <a:pt x="24529" y="4764"/>
                  </a:cubicBezTo>
                  <a:cubicBezTo>
                    <a:pt x="24473" y="4411"/>
                    <a:pt x="24325" y="4096"/>
                    <a:pt x="24083" y="3836"/>
                  </a:cubicBezTo>
                  <a:lnTo>
                    <a:pt x="24881" y="2741"/>
                  </a:lnTo>
                  <a:cubicBezTo>
                    <a:pt x="25141" y="2352"/>
                    <a:pt x="25252" y="1906"/>
                    <a:pt x="25178" y="1442"/>
                  </a:cubicBezTo>
                  <a:cubicBezTo>
                    <a:pt x="25104" y="997"/>
                    <a:pt x="24863" y="589"/>
                    <a:pt x="24492" y="329"/>
                  </a:cubicBezTo>
                  <a:cubicBezTo>
                    <a:pt x="24181" y="107"/>
                    <a:pt x="23823" y="0"/>
                    <a:pt x="23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12"/>
            <p:cNvSpPr/>
            <p:nvPr/>
          </p:nvSpPr>
          <p:spPr>
            <a:xfrm>
              <a:off x="2851450" y="3924325"/>
              <a:ext cx="128975" cy="19975"/>
            </a:xfrm>
            <a:custGeom>
              <a:avLst/>
              <a:gdLst/>
              <a:ahLst/>
              <a:cxnLst/>
              <a:rect l="l" t="t" r="r" b="b"/>
              <a:pathLst>
                <a:path w="5159" h="799" extrusionOk="0">
                  <a:moveTo>
                    <a:pt x="408" y="1"/>
                  </a:moveTo>
                  <a:cubicBezTo>
                    <a:pt x="186" y="1"/>
                    <a:pt x="0" y="186"/>
                    <a:pt x="0" y="390"/>
                  </a:cubicBezTo>
                  <a:cubicBezTo>
                    <a:pt x="0" y="613"/>
                    <a:pt x="186" y="798"/>
                    <a:pt x="408" y="798"/>
                  </a:cubicBezTo>
                  <a:lnTo>
                    <a:pt x="4769" y="798"/>
                  </a:lnTo>
                  <a:cubicBezTo>
                    <a:pt x="4991" y="798"/>
                    <a:pt x="5158" y="613"/>
                    <a:pt x="5158" y="390"/>
                  </a:cubicBezTo>
                  <a:cubicBezTo>
                    <a:pt x="5158" y="186"/>
                    <a:pt x="4991" y="1"/>
                    <a:pt x="4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12"/>
            <p:cNvSpPr/>
            <p:nvPr/>
          </p:nvSpPr>
          <p:spPr>
            <a:xfrm>
              <a:off x="2851450" y="3854300"/>
              <a:ext cx="128975" cy="19950"/>
            </a:xfrm>
            <a:custGeom>
              <a:avLst/>
              <a:gdLst/>
              <a:ahLst/>
              <a:cxnLst/>
              <a:rect l="l" t="t" r="r" b="b"/>
              <a:pathLst>
                <a:path w="5159" h="798" extrusionOk="0">
                  <a:moveTo>
                    <a:pt x="408" y="0"/>
                  </a:moveTo>
                  <a:cubicBezTo>
                    <a:pt x="186" y="0"/>
                    <a:pt x="0" y="186"/>
                    <a:pt x="0" y="408"/>
                  </a:cubicBezTo>
                  <a:cubicBezTo>
                    <a:pt x="0" y="631"/>
                    <a:pt x="186" y="798"/>
                    <a:pt x="408" y="798"/>
                  </a:cubicBezTo>
                  <a:lnTo>
                    <a:pt x="4769" y="798"/>
                  </a:lnTo>
                  <a:cubicBezTo>
                    <a:pt x="4991" y="798"/>
                    <a:pt x="5158" y="631"/>
                    <a:pt x="5158" y="408"/>
                  </a:cubicBezTo>
                  <a:cubicBezTo>
                    <a:pt x="5158" y="186"/>
                    <a:pt x="4991" y="0"/>
                    <a:pt x="4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8" name="Google Shape;1248;p112"/>
          <p:cNvSpPr txBox="1"/>
          <p:nvPr/>
        </p:nvSpPr>
        <p:spPr>
          <a:xfrm>
            <a:off x="2808192" y="3989375"/>
            <a:ext cx="15249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60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Dance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228600" lvl="0" indent="-2260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Sports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1249" name="Google Shape;1249;p112"/>
          <p:cNvCxnSpPr/>
          <p:nvPr/>
        </p:nvCxnSpPr>
        <p:spPr>
          <a:xfrm>
            <a:off x="830225" y="3498500"/>
            <a:ext cx="3474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0" name="Google Shape;1250;p112"/>
          <p:cNvCxnSpPr/>
          <p:nvPr/>
        </p:nvCxnSpPr>
        <p:spPr>
          <a:xfrm>
            <a:off x="814975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113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Buyer journey</a:t>
            </a:r>
            <a:endParaRPr/>
          </a:p>
        </p:txBody>
      </p:sp>
      <p:pic>
        <p:nvPicPr>
          <p:cNvPr id="1256" name="Google Shape;1256;p113"/>
          <p:cNvPicPr preferRelativeResize="0"/>
          <p:nvPr/>
        </p:nvPicPr>
        <p:blipFill rotWithShape="1">
          <a:blip r:embed="rId3">
            <a:alphaModFix/>
          </a:blip>
          <a:srcRect l="9116" r="17949"/>
          <a:stretch/>
        </p:blipFill>
        <p:spPr>
          <a:xfrm>
            <a:off x="1431288" y="1754275"/>
            <a:ext cx="3007774" cy="27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7" name="Google Shape;1257;p113"/>
          <p:cNvSpPr txBox="1"/>
          <p:nvPr/>
        </p:nvSpPr>
        <p:spPr>
          <a:xfrm>
            <a:off x="5542813" y="1678070"/>
            <a:ext cx="21699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Awareness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58" name="Google Shape;1258;p113"/>
          <p:cNvSpPr txBox="1"/>
          <p:nvPr/>
        </p:nvSpPr>
        <p:spPr>
          <a:xfrm>
            <a:off x="5542688" y="1995325"/>
            <a:ext cx="2169900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Jupiter is a gas giant and the biggest planet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9" name="Google Shape;1259;p113"/>
          <p:cNvSpPr txBox="1"/>
          <p:nvPr/>
        </p:nvSpPr>
        <p:spPr>
          <a:xfrm>
            <a:off x="5542813" y="3779750"/>
            <a:ext cx="21699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Decision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60" name="Google Shape;1260;p113"/>
          <p:cNvSpPr txBox="1"/>
          <p:nvPr/>
        </p:nvSpPr>
        <p:spPr>
          <a:xfrm>
            <a:off x="5542688" y="4097375"/>
            <a:ext cx="2169900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Venus has a beautiful name, but it’s terribly hot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1" name="Google Shape;1261;p113"/>
          <p:cNvSpPr txBox="1"/>
          <p:nvPr/>
        </p:nvSpPr>
        <p:spPr>
          <a:xfrm>
            <a:off x="5542813" y="2727173"/>
            <a:ext cx="21699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Consideration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62" name="Google Shape;1262;p113"/>
          <p:cNvSpPr txBox="1"/>
          <p:nvPr/>
        </p:nvSpPr>
        <p:spPr>
          <a:xfrm>
            <a:off x="5542688" y="3047908"/>
            <a:ext cx="2169900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Mercury is the closest planet to the Sun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1263" name="Google Shape;1263;p113"/>
          <p:cNvCxnSpPr>
            <a:stCxn id="1257" idx="1"/>
          </p:cNvCxnSpPr>
          <p:nvPr/>
        </p:nvCxnSpPr>
        <p:spPr>
          <a:xfrm flipH="1">
            <a:off x="1998013" y="1824020"/>
            <a:ext cx="3544800" cy="460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264" name="Google Shape;1264;p113"/>
          <p:cNvCxnSpPr>
            <a:stCxn id="1261" idx="1"/>
          </p:cNvCxnSpPr>
          <p:nvPr/>
        </p:nvCxnSpPr>
        <p:spPr>
          <a:xfrm flipH="1">
            <a:off x="2455213" y="2873123"/>
            <a:ext cx="3087600" cy="497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265" name="Google Shape;1265;p113"/>
          <p:cNvCxnSpPr>
            <a:stCxn id="1259" idx="1"/>
          </p:cNvCxnSpPr>
          <p:nvPr/>
        </p:nvCxnSpPr>
        <p:spPr>
          <a:xfrm rot="10800000">
            <a:off x="3836413" y="3827300"/>
            <a:ext cx="1706400" cy="98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266" name="Google Shape;1266;p113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1" name="Google Shape;1271;p114"/>
          <p:cNvPicPr preferRelativeResize="0"/>
          <p:nvPr/>
        </p:nvPicPr>
        <p:blipFill rotWithShape="1">
          <a:blip r:embed="rId3">
            <a:alphaModFix/>
          </a:blip>
          <a:srcRect t="5042" b="33168"/>
          <a:stretch/>
        </p:blipFill>
        <p:spPr>
          <a:xfrm flipH="1">
            <a:off x="3915300" y="2062550"/>
            <a:ext cx="1313400" cy="1136100"/>
          </a:xfrm>
          <a:prstGeom prst="flowChartMerge">
            <a:avLst/>
          </a:prstGeom>
          <a:noFill/>
          <a:ln>
            <a:noFill/>
          </a:ln>
        </p:spPr>
      </p:pic>
      <p:pic>
        <p:nvPicPr>
          <p:cNvPr id="1272" name="Google Shape;1272;p114"/>
          <p:cNvPicPr preferRelativeResize="0"/>
          <p:nvPr/>
        </p:nvPicPr>
        <p:blipFill rotWithShape="1">
          <a:blip r:embed="rId4">
            <a:alphaModFix/>
          </a:blip>
          <a:srcRect l="39205" t="3286" r="27202" b="53125"/>
          <a:stretch/>
        </p:blipFill>
        <p:spPr>
          <a:xfrm>
            <a:off x="6626051" y="2062550"/>
            <a:ext cx="1313400" cy="1136100"/>
          </a:xfrm>
          <a:prstGeom prst="triangle">
            <a:avLst>
              <a:gd name="adj" fmla="val 50000"/>
            </a:avLst>
          </a:prstGeom>
          <a:noFill/>
          <a:ln>
            <a:noFill/>
          </a:ln>
        </p:spPr>
      </p:pic>
      <p:pic>
        <p:nvPicPr>
          <p:cNvPr id="1273" name="Google Shape;1273;p114"/>
          <p:cNvPicPr preferRelativeResize="0"/>
          <p:nvPr/>
        </p:nvPicPr>
        <p:blipFill rotWithShape="1">
          <a:blip r:embed="rId5">
            <a:alphaModFix/>
          </a:blip>
          <a:srcRect l="1117" t="1969" r="16720" b="47263"/>
          <a:stretch/>
        </p:blipFill>
        <p:spPr>
          <a:xfrm>
            <a:off x="1220140" y="2062550"/>
            <a:ext cx="1313400" cy="1136100"/>
          </a:xfrm>
          <a:prstGeom prst="triangle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1274" name="Google Shape;1274;p114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Competitors </a:t>
            </a:r>
            <a:endParaRPr/>
          </a:p>
        </p:txBody>
      </p:sp>
      <p:sp>
        <p:nvSpPr>
          <p:cNvPr id="1275" name="Google Shape;1275;p114"/>
          <p:cNvSpPr txBox="1">
            <a:spLocks noGrp="1"/>
          </p:cNvSpPr>
          <p:nvPr>
            <p:ph type="title" idx="2"/>
          </p:nvPr>
        </p:nvSpPr>
        <p:spPr>
          <a:xfrm>
            <a:off x="1284681" y="327002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Mars</a:t>
            </a:r>
            <a:endParaRPr b="1"/>
          </a:p>
        </p:txBody>
      </p:sp>
      <p:sp>
        <p:nvSpPr>
          <p:cNvPr id="1276" name="Google Shape;1276;p114"/>
          <p:cNvSpPr txBox="1">
            <a:spLocks noGrp="1"/>
          </p:cNvSpPr>
          <p:nvPr>
            <p:ph type="subTitle" idx="1"/>
          </p:nvPr>
        </p:nvSpPr>
        <p:spPr>
          <a:xfrm>
            <a:off x="940581" y="3541195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277" name="Google Shape;1277;p114"/>
          <p:cNvSpPr txBox="1">
            <a:spLocks noGrp="1"/>
          </p:cNvSpPr>
          <p:nvPr>
            <p:ph type="title" idx="3"/>
          </p:nvPr>
        </p:nvSpPr>
        <p:spPr>
          <a:xfrm>
            <a:off x="6699519" y="325747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Saturn</a:t>
            </a:r>
            <a:endParaRPr b="1"/>
          </a:p>
        </p:txBody>
      </p:sp>
      <p:sp>
        <p:nvSpPr>
          <p:cNvPr id="1278" name="Google Shape;1278;p114"/>
          <p:cNvSpPr txBox="1">
            <a:spLocks noGrp="1"/>
          </p:cNvSpPr>
          <p:nvPr>
            <p:ph type="subTitle" idx="4"/>
          </p:nvPr>
        </p:nvSpPr>
        <p:spPr>
          <a:xfrm>
            <a:off x="6355419" y="3520107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79" name="Google Shape;1279;p114"/>
          <p:cNvSpPr txBox="1">
            <a:spLocks noGrp="1"/>
          </p:cNvSpPr>
          <p:nvPr>
            <p:ph type="title" idx="5"/>
          </p:nvPr>
        </p:nvSpPr>
        <p:spPr>
          <a:xfrm>
            <a:off x="3990022" y="327002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Jupiter</a:t>
            </a:r>
            <a:endParaRPr b="1"/>
          </a:p>
        </p:txBody>
      </p:sp>
      <p:sp>
        <p:nvSpPr>
          <p:cNvPr id="1280" name="Google Shape;1280;p114"/>
          <p:cNvSpPr txBox="1">
            <a:spLocks noGrp="1"/>
          </p:cNvSpPr>
          <p:nvPr>
            <p:ph type="subTitle" idx="6"/>
          </p:nvPr>
        </p:nvSpPr>
        <p:spPr>
          <a:xfrm>
            <a:off x="3645922" y="3541195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of them all</a:t>
            </a:r>
            <a:endParaRPr/>
          </a:p>
        </p:txBody>
      </p:sp>
      <p:cxnSp>
        <p:nvCxnSpPr>
          <p:cNvPr id="1281" name="Google Shape;1281;p114"/>
          <p:cNvCxnSpPr/>
          <p:nvPr/>
        </p:nvCxnSpPr>
        <p:spPr>
          <a:xfrm>
            <a:off x="3220525" y="2604875"/>
            <a:ext cx="0" cy="2606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2" name="Google Shape;1282;p114"/>
          <p:cNvCxnSpPr/>
          <p:nvPr/>
        </p:nvCxnSpPr>
        <p:spPr>
          <a:xfrm>
            <a:off x="5923475" y="2604875"/>
            <a:ext cx="0" cy="2606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83" name="Google Shape;1283;p114"/>
          <p:cNvSpPr/>
          <p:nvPr/>
        </p:nvSpPr>
        <p:spPr>
          <a:xfrm>
            <a:off x="1220150" y="2067655"/>
            <a:ext cx="1313400" cy="1136100"/>
          </a:xfrm>
          <a:prstGeom prst="triangle">
            <a:avLst>
              <a:gd name="adj" fmla="val 50000"/>
            </a:avLst>
          </a:prstGeom>
          <a:solidFill>
            <a:schemeClr val="lt1">
              <a:alpha val="484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114"/>
          <p:cNvSpPr/>
          <p:nvPr/>
        </p:nvSpPr>
        <p:spPr>
          <a:xfrm>
            <a:off x="6619388" y="2067655"/>
            <a:ext cx="1313400" cy="1136100"/>
          </a:xfrm>
          <a:prstGeom prst="triangle">
            <a:avLst>
              <a:gd name="adj" fmla="val 50000"/>
            </a:avLst>
          </a:prstGeom>
          <a:solidFill>
            <a:schemeClr val="lt1">
              <a:alpha val="484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114"/>
          <p:cNvSpPr/>
          <p:nvPr/>
        </p:nvSpPr>
        <p:spPr>
          <a:xfrm rot="10800000" flipH="1">
            <a:off x="3915300" y="2062555"/>
            <a:ext cx="1313400" cy="1136100"/>
          </a:xfrm>
          <a:prstGeom prst="triangle">
            <a:avLst>
              <a:gd name="adj" fmla="val 50000"/>
            </a:avLst>
          </a:prstGeom>
          <a:solidFill>
            <a:schemeClr val="lt1">
              <a:alpha val="484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86" name="Google Shape;1286;p114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115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Competitors </a:t>
            </a:r>
            <a:endParaRPr/>
          </a:p>
        </p:txBody>
      </p:sp>
      <p:sp>
        <p:nvSpPr>
          <p:cNvPr id="1292" name="Google Shape;1292;p115"/>
          <p:cNvSpPr txBox="1"/>
          <p:nvPr/>
        </p:nvSpPr>
        <p:spPr>
          <a:xfrm>
            <a:off x="713225" y="1978098"/>
            <a:ext cx="20592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Venus</a:t>
            </a:r>
            <a:endParaRPr sz="2000" b="1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93" name="Google Shape;1293;p115"/>
          <p:cNvSpPr txBox="1"/>
          <p:nvPr/>
        </p:nvSpPr>
        <p:spPr>
          <a:xfrm>
            <a:off x="6364800" y="1978100"/>
            <a:ext cx="20592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Jupiter</a:t>
            </a:r>
            <a:endParaRPr sz="2000" b="1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94" name="Google Shape;1294;p115"/>
          <p:cNvSpPr txBox="1"/>
          <p:nvPr/>
        </p:nvSpPr>
        <p:spPr>
          <a:xfrm>
            <a:off x="6364800" y="2313748"/>
            <a:ext cx="20592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Jupiter is a gas giant and the biggest planet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95" name="Google Shape;1295;p115"/>
          <p:cNvSpPr txBox="1"/>
          <p:nvPr/>
        </p:nvSpPr>
        <p:spPr>
          <a:xfrm>
            <a:off x="6364800" y="2936004"/>
            <a:ext cx="20592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Mars</a:t>
            </a:r>
            <a:endParaRPr sz="2000" b="1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96" name="Google Shape;1296;p115"/>
          <p:cNvSpPr txBox="1"/>
          <p:nvPr/>
        </p:nvSpPr>
        <p:spPr>
          <a:xfrm>
            <a:off x="6364800" y="3271652"/>
            <a:ext cx="20592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Despite being red, Mars is a cold place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97" name="Google Shape;1297;p115"/>
          <p:cNvSpPr txBox="1"/>
          <p:nvPr/>
        </p:nvSpPr>
        <p:spPr>
          <a:xfrm>
            <a:off x="713225" y="2313771"/>
            <a:ext cx="20592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Venus is the second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planet from the Sun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98" name="Google Shape;1298;p115"/>
          <p:cNvSpPr txBox="1"/>
          <p:nvPr/>
        </p:nvSpPr>
        <p:spPr>
          <a:xfrm>
            <a:off x="713225" y="2936002"/>
            <a:ext cx="20592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Saturn</a:t>
            </a:r>
            <a:endParaRPr sz="2000" b="1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99" name="Google Shape;1299;p115"/>
          <p:cNvSpPr txBox="1"/>
          <p:nvPr/>
        </p:nvSpPr>
        <p:spPr>
          <a:xfrm>
            <a:off x="713225" y="3271677"/>
            <a:ext cx="2059200" cy="5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Saturn is composed of hydrogen and helium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1300" name="Google Shape;1300;p115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01" name="Google Shape;1301;p115"/>
          <p:cNvGrpSpPr/>
          <p:nvPr/>
        </p:nvGrpSpPr>
        <p:grpSpPr>
          <a:xfrm>
            <a:off x="2868125" y="1815913"/>
            <a:ext cx="1803650" cy="1233600"/>
            <a:chOff x="2868125" y="1815913"/>
            <a:chExt cx="1803650" cy="1233600"/>
          </a:xfrm>
        </p:grpSpPr>
        <p:cxnSp>
          <p:nvCxnSpPr>
            <p:cNvPr id="1302" name="Google Shape;1302;p115"/>
            <p:cNvCxnSpPr/>
            <p:nvPr/>
          </p:nvCxnSpPr>
          <p:spPr>
            <a:xfrm rot="10800000">
              <a:off x="2868125" y="2437975"/>
              <a:ext cx="5880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1303" name="Google Shape;1303;p115"/>
            <p:cNvSpPr/>
            <p:nvPr/>
          </p:nvSpPr>
          <p:spPr>
            <a:xfrm rot="2700000">
              <a:off x="3618832" y="1996570"/>
              <a:ext cx="872287" cy="872287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4" name="Google Shape;1304;p115"/>
            <p:cNvGrpSpPr/>
            <p:nvPr/>
          </p:nvGrpSpPr>
          <p:grpSpPr>
            <a:xfrm>
              <a:off x="3857107" y="2248894"/>
              <a:ext cx="395754" cy="367661"/>
              <a:chOff x="1912600" y="422275"/>
              <a:chExt cx="601175" cy="558500"/>
            </a:xfrm>
          </p:grpSpPr>
          <p:sp>
            <p:nvSpPr>
              <p:cNvPr id="1305" name="Google Shape;1305;p115"/>
              <p:cNvSpPr/>
              <p:nvPr/>
            </p:nvSpPr>
            <p:spPr>
              <a:xfrm>
                <a:off x="2258550" y="585550"/>
                <a:ext cx="65050" cy="64725"/>
              </a:xfrm>
              <a:custGeom>
                <a:avLst/>
                <a:gdLst/>
                <a:ahLst/>
                <a:cxnLst/>
                <a:rect l="l" t="t" r="r" b="b"/>
                <a:pathLst>
                  <a:path w="2602" h="2589" extrusionOk="0">
                    <a:moveTo>
                      <a:pt x="1322" y="1169"/>
                    </a:moveTo>
                    <a:lnTo>
                      <a:pt x="1526" y="1633"/>
                    </a:lnTo>
                    <a:lnTo>
                      <a:pt x="1117" y="1633"/>
                    </a:lnTo>
                    <a:lnTo>
                      <a:pt x="1322" y="1169"/>
                    </a:lnTo>
                    <a:close/>
                    <a:moveTo>
                      <a:pt x="1322" y="0"/>
                    </a:moveTo>
                    <a:cubicBezTo>
                      <a:pt x="1173" y="0"/>
                      <a:pt x="1062" y="74"/>
                      <a:pt x="1006" y="204"/>
                    </a:cubicBezTo>
                    <a:lnTo>
                      <a:pt x="134" y="2097"/>
                    </a:lnTo>
                    <a:cubicBezTo>
                      <a:pt x="1" y="2364"/>
                      <a:pt x="232" y="2575"/>
                      <a:pt x="461" y="2575"/>
                    </a:cubicBezTo>
                    <a:cubicBezTo>
                      <a:pt x="581" y="2575"/>
                      <a:pt x="701" y="2516"/>
                      <a:pt x="765" y="2375"/>
                    </a:cubicBezTo>
                    <a:lnTo>
                      <a:pt x="783" y="2319"/>
                    </a:lnTo>
                    <a:lnTo>
                      <a:pt x="1860" y="2319"/>
                    </a:lnTo>
                    <a:lnTo>
                      <a:pt x="1878" y="2375"/>
                    </a:lnTo>
                    <a:cubicBezTo>
                      <a:pt x="1933" y="2513"/>
                      <a:pt x="2070" y="2589"/>
                      <a:pt x="2205" y="2589"/>
                    </a:cubicBezTo>
                    <a:cubicBezTo>
                      <a:pt x="2252" y="2589"/>
                      <a:pt x="2299" y="2580"/>
                      <a:pt x="2342" y="2561"/>
                    </a:cubicBezTo>
                    <a:cubicBezTo>
                      <a:pt x="2528" y="2468"/>
                      <a:pt x="2602" y="2264"/>
                      <a:pt x="2509" y="2097"/>
                    </a:cubicBezTo>
                    <a:lnTo>
                      <a:pt x="1637" y="204"/>
                    </a:lnTo>
                    <a:cubicBezTo>
                      <a:pt x="1581" y="74"/>
                      <a:pt x="1451" y="0"/>
                      <a:pt x="1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115"/>
              <p:cNvSpPr/>
              <p:nvPr/>
            </p:nvSpPr>
            <p:spPr>
              <a:xfrm>
                <a:off x="2336575" y="584600"/>
                <a:ext cx="57525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18" extrusionOk="0">
                    <a:moveTo>
                      <a:pt x="1002" y="706"/>
                    </a:moveTo>
                    <a:cubicBezTo>
                      <a:pt x="1336" y="706"/>
                      <a:pt x="1596" y="984"/>
                      <a:pt x="1596" y="1318"/>
                    </a:cubicBezTo>
                    <a:cubicBezTo>
                      <a:pt x="1596" y="1652"/>
                      <a:pt x="1336" y="1931"/>
                      <a:pt x="1002" y="1931"/>
                    </a:cubicBezTo>
                    <a:lnTo>
                      <a:pt x="687" y="1931"/>
                    </a:lnTo>
                    <a:lnTo>
                      <a:pt x="687" y="706"/>
                    </a:lnTo>
                    <a:close/>
                    <a:moveTo>
                      <a:pt x="353" y="1"/>
                    </a:moveTo>
                    <a:cubicBezTo>
                      <a:pt x="149" y="1"/>
                      <a:pt x="0" y="168"/>
                      <a:pt x="0" y="354"/>
                    </a:cubicBezTo>
                    <a:lnTo>
                      <a:pt x="0" y="2283"/>
                    </a:lnTo>
                    <a:cubicBezTo>
                      <a:pt x="0" y="2469"/>
                      <a:pt x="149" y="2617"/>
                      <a:pt x="353" y="2617"/>
                    </a:cubicBezTo>
                    <a:lnTo>
                      <a:pt x="1002" y="2617"/>
                    </a:lnTo>
                    <a:cubicBezTo>
                      <a:pt x="1707" y="2617"/>
                      <a:pt x="2301" y="2042"/>
                      <a:pt x="2301" y="1318"/>
                    </a:cubicBezTo>
                    <a:cubicBezTo>
                      <a:pt x="2301" y="595"/>
                      <a:pt x="1726" y="1"/>
                      <a:pt x="10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115"/>
              <p:cNvSpPr/>
              <p:nvPr/>
            </p:nvSpPr>
            <p:spPr>
              <a:xfrm>
                <a:off x="1961775" y="487675"/>
                <a:ext cx="4657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8629" h="706" extrusionOk="0">
                    <a:moveTo>
                      <a:pt x="464" y="0"/>
                    </a:moveTo>
                    <a:cubicBezTo>
                      <a:pt x="1" y="0"/>
                      <a:pt x="1" y="705"/>
                      <a:pt x="464" y="705"/>
                    </a:cubicBezTo>
                    <a:lnTo>
                      <a:pt x="18276" y="705"/>
                    </a:lnTo>
                    <a:cubicBezTo>
                      <a:pt x="18462" y="705"/>
                      <a:pt x="18629" y="557"/>
                      <a:pt x="18629" y="353"/>
                    </a:cubicBezTo>
                    <a:cubicBezTo>
                      <a:pt x="18629" y="167"/>
                      <a:pt x="18462" y="0"/>
                      <a:pt x="18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115"/>
              <p:cNvSpPr/>
              <p:nvPr/>
            </p:nvSpPr>
            <p:spPr>
              <a:xfrm>
                <a:off x="1962250" y="536375"/>
                <a:ext cx="24030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687" extrusionOk="0">
                    <a:moveTo>
                      <a:pt x="445" y="0"/>
                    </a:moveTo>
                    <a:cubicBezTo>
                      <a:pt x="0" y="0"/>
                      <a:pt x="0" y="687"/>
                      <a:pt x="445" y="687"/>
                    </a:cubicBezTo>
                    <a:lnTo>
                      <a:pt x="9147" y="687"/>
                    </a:lnTo>
                    <a:cubicBezTo>
                      <a:pt x="9611" y="687"/>
                      <a:pt x="9611" y="0"/>
                      <a:pt x="9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115"/>
              <p:cNvSpPr/>
              <p:nvPr/>
            </p:nvSpPr>
            <p:spPr>
              <a:xfrm>
                <a:off x="1962250" y="584600"/>
                <a:ext cx="240300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688" extrusionOk="0">
                    <a:moveTo>
                      <a:pt x="445" y="1"/>
                    </a:moveTo>
                    <a:cubicBezTo>
                      <a:pt x="0" y="1"/>
                      <a:pt x="0" y="687"/>
                      <a:pt x="445" y="687"/>
                    </a:cubicBezTo>
                    <a:lnTo>
                      <a:pt x="9147" y="687"/>
                    </a:lnTo>
                    <a:cubicBezTo>
                      <a:pt x="9153" y="688"/>
                      <a:pt x="9159" y="688"/>
                      <a:pt x="9165" y="688"/>
                    </a:cubicBezTo>
                    <a:cubicBezTo>
                      <a:pt x="9611" y="688"/>
                      <a:pt x="9605" y="1"/>
                      <a:pt x="9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115"/>
              <p:cNvSpPr/>
              <p:nvPr/>
            </p:nvSpPr>
            <p:spPr>
              <a:xfrm>
                <a:off x="1962250" y="632850"/>
                <a:ext cx="2403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706" extrusionOk="0">
                    <a:moveTo>
                      <a:pt x="445" y="1"/>
                    </a:moveTo>
                    <a:cubicBezTo>
                      <a:pt x="0" y="1"/>
                      <a:pt x="0" y="706"/>
                      <a:pt x="445" y="706"/>
                    </a:cubicBezTo>
                    <a:lnTo>
                      <a:pt x="9147" y="706"/>
                    </a:lnTo>
                    <a:cubicBezTo>
                      <a:pt x="9611" y="706"/>
                      <a:pt x="9611" y="1"/>
                      <a:pt x="91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115"/>
              <p:cNvSpPr/>
              <p:nvPr/>
            </p:nvSpPr>
            <p:spPr>
              <a:xfrm>
                <a:off x="1962250" y="681100"/>
                <a:ext cx="2403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706" extrusionOk="0">
                    <a:moveTo>
                      <a:pt x="445" y="0"/>
                    </a:moveTo>
                    <a:cubicBezTo>
                      <a:pt x="0" y="0"/>
                      <a:pt x="0" y="705"/>
                      <a:pt x="445" y="705"/>
                    </a:cubicBezTo>
                    <a:lnTo>
                      <a:pt x="9147" y="705"/>
                    </a:lnTo>
                    <a:cubicBezTo>
                      <a:pt x="9611" y="705"/>
                      <a:pt x="9611" y="0"/>
                      <a:pt x="9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115"/>
              <p:cNvSpPr/>
              <p:nvPr/>
            </p:nvSpPr>
            <p:spPr>
              <a:xfrm>
                <a:off x="1912600" y="422275"/>
                <a:ext cx="601175" cy="558500"/>
              </a:xfrm>
              <a:custGeom>
                <a:avLst/>
                <a:gdLst/>
                <a:ahLst/>
                <a:cxnLst/>
                <a:rect l="l" t="t" r="r" b="b"/>
                <a:pathLst>
                  <a:path w="24047" h="22340" extrusionOk="0">
                    <a:moveTo>
                      <a:pt x="19891" y="5251"/>
                    </a:moveTo>
                    <a:lnTo>
                      <a:pt x="19891" y="9759"/>
                    </a:lnTo>
                    <a:cubicBezTo>
                      <a:pt x="19868" y="9755"/>
                      <a:pt x="19844" y="9753"/>
                      <a:pt x="19821" y="9753"/>
                    </a:cubicBezTo>
                    <a:cubicBezTo>
                      <a:pt x="19752" y="9753"/>
                      <a:pt x="19682" y="9773"/>
                      <a:pt x="19612" y="9815"/>
                    </a:cubicBezTo>
                    <a:cubicBezTo>
                      <a:pt x="19427" y="9889"/>
                      <a:pt x="19316" y="10075"/>
                      <a:pt x="19316" y="10279"/>
                    </a:cubicBezTo>
                    <a:lnTo>
                      <a:pt x="19316" y="10353"/>
                    </a:lnTo>
                    <a:lnTo>
                      <a:pt x="13304" y="10353"/>
                    </a:lnTo>
                    <a:lnTo>
                      <a:pt x="13304" y="5251"/>
                    </a:lnTo>
                    <a:close/>
                    <a:moveTo>
                      <a:pt x="20021" y="10632"/>
                    </a:moveTo>
                    <a:lnTo>
                      <a:pt x="22804" y="12691"/>
                    </a:lnTo>
                    <a:lnTo>
                      <a:pt x="21319" y="12691"/>
                    </a:lnTo>
                    <a:cubicBezTo>
                      <a:pt x="21152" y="12691"/>
                      <a:pt x="21004" y="12784"/>
                      <a:pt x="20893" y="12932"/>
                    </a:cubicBezTo>
                    <a:lnTo>
                      <a:pt x="20021" y="14120"/>
                    </a:lnTo>
                    <a:lnTo>
                      <a:pt x="20021" y="10632"/>
                    </a:lnTo>
                    <a:close/>
                    <a:moveTo>
                      <a:pt x="22173" y="13415"/>
                    </a:moveTo>
                    <a:lnTo>
                      <a:pt x="22173" y="15437"/>
                    </a:lnTo>
                    <a:cubicBezTo>
                      <a:pt x="22173" y="16123"/>
                      <a:pt x="21616" y="16680"/>
                      <a:pt x="20930" y="16680"/>
                    </a:cubicBezTo>
                    <a:lnTo>
                      <a:pt x="1949" y="16680"/>
                    </a:lnTo>
                    <a:cubicBezTo>
                      <a:pt x="1263" y="16680"/>
                      <a:pt x="706" y="16123"/>
                      <a:pt x="706" y="15437"/>
                    </a:cubicBezTo>
                    <a:lnTo>
                      <a:pt x="706" y="13526"/>
                    </a:lnTo>
                    <a:lnTo>
                      <a:pt x="19353" y="13526"/>
                    </a:lnTo>
                    <a:lnTo>
                      <a:pt x="19353" y="14676"/>
                    </a:lnTo>
                    <a:cubicBezTo>
                      <a:pt x="19353" y="14984"/>
                      <a:pt x="19616" y="15178"/>
                      <a:pt x="19884" y="15178"/>
                    </a:cubicBezTo>
                    <a:cubicBezTo>
                      <a:pt x="20037" y="15178"/>
                      <a:pt x="20191" y="15115"/>
                      <a:pt x="20299" y="14973"/>
                    </a:cubicBezTo>
                    <a:lnTo>
                      <a:pt x="21412" y="13415"/>
                    </a:lnTo>
                    <a:close/>
                    <a:moveTo>
                      <a:pt x="13100" y="17385"/>
                    </a:moveTo>
                    <a:lnTo>
                      <a:pt x="13100" y="20001"/>
                    </a:lnTo>
                    <a:lnTo>
                      <a:pt x="9835" y="20001"/>
                    </a:lnTo>
                    <a:lnTo>
                      <a:pt x="9835" y="17385"/>
                    </a:lnTo>
                    <a:close/>
                    <a:moveTo>
                      <a:pt x="1949" y="0"/>
                    </a:moveTo>
                    <a:cubicBezTo>
                      <a:pt x="873" y="0"/>
                      <a:pt x="1" y="872"/>
                      <a:pt x="1" y="1948"/>
                    </a:cubicBezTo>
                    <a:lnTo>
                      <a:pt x="1" y="15437"/>
                    </a:lnTo>
                    <a:cubicBezTo>
                      <a:pt x="1" y="16513"/>
                      <a:pt x="873" y="17385"/>
                      <a:pt x="1949" y="17385"/>
                    </a:cubicBezTo>
                    <a:lnTo>
                      <a:pt x="9129" y="17385"/>
                    </a:lnTo>
                    <a:lnTo>
                      <a:pt x="9129" y="20001"/>
                    </a:lnTo>
                    <a:lnTo>
                      <a:pt x="7181" y="20001"/>
                    </a:lnTo>
                    <a:cubicBezTo>
                      <a:pt x="5678" y="20001"/>
                      <a:pt x="5678" y="22339"/>
                      <a:pt x="7181" y="22339"/>
                    </a:cubicBezTo>
                    <a:lnTo>
                      <a:pt x="13378" y="22339"/>
                    </a:lnTo>
                    <a:cubicBezTo>
                      <a:pt x="13824" y="22339"/>
                      <a:pt x="13824" y="21634"/>
                      <a:pt x="13378" y="21634"/>
                    </a:cubicBezTo>
                    <a:lnTo>
                      <a:pt x="7181" y="21634"/>
                    </a:lnTo>
                    <a:cubicBezTo>
                      <a:pt x="6588" y="21634"/>
                      <a:pt x="6569" y="20688"/>
                      <a:pt x="7181" y="20688"/>
                    </a:cubicBezTo>
                    <a:lnTo>
                      <a:pt x="15698" y="20688"/>
                    </a:lnTo>
                    <a:cubicBezTo>
                      <a:pt x="16291" y="20688"/>
                      <a:pt x="16291" y="21634"/>
                      <a:pt x="15698" y="21634"/>
                    </a:cubicBezTo>
                    <a:lnTo>
                      <a:pt x="15419" y="21634"/>
                    </a:lnTo>
                    <a:cubicBezTo>
                      <a:pt x="14974" y="21634"/>
                      <a:pt x="14974" y="22339"/>
                      <a:pt x="15419" y="22339"/>
                    </a:cubicBezTo>
                    <a:lnTo>
                      <a:pt x="15698" y="22339"/>
                    </a:lnTo>
                    <a:cubicBezTo>
                      <a:pt x="17200" y="22339"/>
                      <a:pt x="17200" y="20001"/>
                      <a:pt x="15698" y="20001"/>
                    </a:cubicBezTo>
                    <a:lnTo>
                      <a:pt x="13805" y="20001"/>
                    </a:lnTo>
                    <a:lnTo>
                      <a:pt x="13805" y="17385"/>
                    </a:lnTo>
                    <a:lnTo>
                      <a:pt x="20930" y="17385"/>
                    </a:lnTo>
                    <a:cubicBezTo>
                      <a:pt x="22006" y="17385"/>
                      <a:pt x="22878" y="16513"/>
                      <a:pt x="22878" y="15437"/>
                    </a:cubicBezTo>
                    <a:lnTo>
                      <a:pt x="22878" y="13396"/>
                    </a:lnTo>
                    <a:lnTo>
                      <a:pt x="23360" y="13396"/>
                    </a:lnTo>
                    <a:cubicBezTo>
                      <a:pt x="23861" y="13396"/>
                      <a:pt x="24047" y="12728"/>
                      <a:pt x="23657" y="12450"/>
                    </a:cubicBezTo>
                    <a:lnTo>
                      <a:pt x="22878" y="11875"/>
                    </a:lnTo>
                    <a:lnTo>
                      <a:pt x="22878" y="1948"/>
                    </a:lnTo>
                    <a:cubicBezTo>
                      <a:pt x="22878" y="872"/>
                      <a:pt x="22006" y="0"/>
                      <a:pt x="20930" y="0"/>
                    </a:cubicBezTo>
                    <a:lnTo>
                      <a:pt x="5085" y="0"/>
                    </a:lnTo>
                    <a:cubicBezTo>
                      <a:pt x="4639" y="0"/>
                      <a:pt x="4639" y="705"/>
                      <a:pt x="5085" y="705"/>
                    </a:cubicBezTo>
                    <a:lnTo>
                      <a:pt x="20930" y="705"/>
                    </a:lnTo>
                    <a:cubicBezTo>
                      <a:pt x="21616" y="705"/>
                      <a:pt x="22173" y="1262"/>
                      <a:pt x="22173" y="1948"/>
                    </a:cubicBezTo>
                    <a:lnTo>
                      <a:pt x="22173" y="11355"/>
                    </a:lnTo>
                    <a:lnTo>
                      <a:pt x="20577" y="10168"/>
                    </a:lnTo>
                    <a:cubicBezTo>
                      <a:pt x="20577" y="10149"/>
                      <a:pt x="20577" y="10112"/>
                      <a:pt x="20577" y="10093"/>
                    </a:cubicBezTo>
                    <a:lnTo>
                      <a:pt x="20577" y="4898"/>
                    </a:lnTo>
                    <a:cubicBezTo>
                      <a:pt x="20577" y="4713"/>
                      <a:pt x="20429" y="4564"/>
                      <a:pt x="20243" y="4564"/>
                    </a:cubicBezTo>
                    <a:lnTo>
                      <a:pt x="12952" y="4564"/>
                    </a:lnTo>
                    <a:cubicBezTo>
                      <a:pt x="12766" y="4564"/>
                      <a:pt x="12599" y="4713"/>
                      <a:pt x="12599" y="4898"/>
                    </a:cubicBezTo>
                    <a:lnTo>
                      <a:pt x="12599" y="10706"/>
                    </a:lnTo>
                    <a:cubicBezTo>
                      <a:pt x="12599" y="10891"/>
                      <a:pt x="12747" y="11058"/>
                      <a:pt x="12952" y="11058"/>
                    </a:cubicBezTo>
                    <a:lnTo>
                      <a:pt x="19316" y="11058"/>
                    </a:lnTo>
                    <a:lnTo>
                      <a:pt x="19316" y="12821"/>
                    </a:lnTo>
                    <a:lnTo>
                      <a:pt x="706" y="12821"/>
                    </a:lnTo>
                    <a:lnTo>
                      <a:pt x="706" y="1948"/>
                    </a:lnTo>
                    <a:cubicBezTo>
                      <a:pt x="706" y="1262"/>
                      <a:pt x="1263" y="705"/>
                      <a:pt x="1949" y="705"/>
                    </a:cubicBezTo>
                    <a:lnTo>
                      <a:pt x="3118" y="705"/>
                    </a:lnTo>
                    <a:cubicBezTo>
                      <a:pt x="3582" y="705"/>
                      <a:pt x="3582" y="0"/>
                      <a:pt x="3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3" name="Google Shape;1313;p115"/>
          <p:cNvGrpSpPr/>
          <p:nvPr/>
        </p:nvGrpSpPr>
        <p:grpSpPr>
          <a:xfrm>
            <a:off x="4405300" y="2795288"/>
            <a:ext cx="1870547" cy="1233600"/>
            <a:chOff x="4405300" y="2795288"/>
            <a:chExt cx="1870547" cy="1233600"/>
          </a:xfrm>
        </p:grpSpPr>
        <p:cxnSp>
          <p:nvCxnSpPr>
            <p:cNvPr id="1314" name="Google Shape;1314;p115"/>
            <p:cNvCxnSpPr/>
            <p:nvPr/>
          </p:nvCxnSpPr>
          <p:spPr>
            <a:xfrm>
              <a:off x="5632647" y="3412100"/>
              <a:ext cx="643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1315" name="Google Shape;1315;p115"/>
            <p:cNvSpPr/>
            <p:nvPr/>
          </p:nvSpPr>
          <p:spPr>
            <a:xfrm rot="2700000">
              <a:off x="4585957" y="2975945"/>
              <a:ext cx="872287" cy="872287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15"/>
            <p:cNvSpPr/>
            <p:nvPr/>
          </p:nvSpPr>
          <p:spPr>
            <a:xfrm>
              <a:off x="4824225" y="3214834"/>
              <a:ext cx="395748" cy="392029"/>
            </a:xfrm>
            <a:custGeom>
              <a:avLst/>
              <a:gdLst/>
              <a:ahLst/>
              <a:cxnLst/>
              <a:rect l="l" t="t" r="r" b="b"/>
              <a:pathLst>
                <a:path w="27665" h="27405" extrusionOk="0">
                  <a:moveTo>
                    <a:pt x="11708" y="798"/>
                  </a:moveTo>
                  <a:cubicBezTo>
                    <a:pt x="13898" y="798"/>
                    <a:pt x="15679" y="2579"/>
                    <a:pt x="15679" y="4769"/>
                  </a:cubicBezTo>
                  <a:lnTo>
                    <a:pt x="15679" y="7125"/>
                  </a:lnTo>
                  <a:lnTo>
                    <a:pt x="7738" y="7125"/>
                  </a:lnTo>
                  <a:lnTo>
                    <a:pt x="7738" y="4769"/>
                  </a:lnTo>
                  <a:cubicBezTo>
                    <a:pt x="7738" y="2579"/>
                    <a:pt x="9519" y="798"/>
                    <a:pt x="11708" y="798"/>
                  </a:cubicBezTo>
                  <a:close/>
                  <a:moveTo>
                    <a:pt x="20726" y="13545"/>
                  </a:moveTo>
                  <a:lnTo>
                    <a:pt x="20726" y="15827"/>
                  </a:lnTo>
                  <a:lnTo>
                    <a:pt x="19167" y="15827"/>
                  </a:lnTo>
                  <a:lnTo>
                    <a:pt x="19167" y="15289"/>
                  </a:lnTo>
                  <a:cubicBezTo>
                    <a:pt x="19167" y="14398"/>
                    <a:pt x="19854" y="13638"/>
                    <a:pt x="20726" y="13545"/>
                  </a:cubicBezTo>
                  <a:close/>
                  <a:moveTo>
                    <a:pt x="21523" y="13656"/>
                  </a:moveTo>
                  <a:cubicBezTo>
                    <a:pt x="22191" y="13916"/>
                    <a:pt x="22655" y="14547"/>
                    <a:pt x="22655" y="15289"/>
                  </a:cubicBezTo>
                  <a:lnTo>
                    <a:pt x="22655" y="15827"/>
                  </a:lnTo>
                  <a:lnTo>
                    <a:pt x="21523" y="15827"/>
                  </a:lnTo>
                  <a:lnTo>
                    <a:pt x="21523" y="13656"/>
                  </a:lnTo>
                  <a:close/>
                  <a:moveTo>
                    <a:pt x="15512" y="22210"/>
                  </a:moveTo>
                  <a:lnTo>
                    <a:pt x="15512" y="24603"/>
                  </a:lnTo>
                  <a:lnTo>
                    <a:pt x="14417" y="26607"/>
                  </a:lnTo>
                  <a:lnTo>
                    <a:pt x="1040" y="26607"/>
                  </a:lnTo>
                  <a:lnTo>
                    <a:pt x="2580" y="22210"/>
                  </a:lnTo>
                  <a:close/>
                  <a:moveTo>
                    <a:pt x="25494" y="16625"/>
                  </a:moveTo>
                  <a:lnTo>
                    <a:pt x="25494" y="24306"/>
                  </a:lnTo>
                  <a:lnTo>
                    <a:pt x="23935" y="24306"/>
                  </a:lnTo>
                  <a:cubicBezTo>
                    <a:pt x="23416" y="24306"/>
                    <a:pt x="23416" y="25104"/>
                    <a:pt x="23935" y="25104"/>
                  </a:cubicBezTo>
                  <a:lnTo>
                    <a:pt x="25661" y="25104"/>
                  </a:lnTo>
                  <a:lnTo>
                    <a:pt x="26477" y="26607"/>
                  </a:lnTo>
                  <a:lnTo>
                    <a:pt x="15345" y="26607"/>
                  </a:lnTo>
                  <a:lnTo>
                    <a:pt x="16161" y="25104"/>
                  </a:lnTo>
                  <a:lnTo>
                    <a:pt x="21820" y="25104"/>
                  </a:lnTo>
                  <a:cubicBezTo>
                    <a:pt x="22340" y="25104"/>
                    <a:pt x="22340" y="24306"/>
                    <a:pt x="21820" y="24306"/>
                  </a:cubicBezTo>
                  <a:lnTo>
                    <a:pt x="16328" y="24306"/>
                  </a:lnTo>
                  <a:lnTo>
                    <a:pt x="16328" y="16625"/>
                  </a:lnTo>
                  <a:lnTo>
                    <a:pt x="18369" y="16625"/>
                  </a:lnTo>
                  <a:lnTo>
                    <a:pt x="18369" y="17608"/>
                  </a:lnTo>
                  <a:cubicBezTo>
                    <a:pt x="18369" y="17859"/>
                    <a:pt x="18569" y="17984"/>
                    <a:pt x="18768" y="17984"/>
                  </a:cubicBezTo>
                  <a:cubicBezTo>
                    <a:pt x="18968" y="17984"/>
                    <a:pt x="19167" y="17859"/>
                    <a:pt x="19167" y="17608"/>
                  </a:cubicBezTo>
                  <a:lnTo>
                    <a:pt x="19167" y="16625"/>
                  </a:lnTo>
                  <a:lnTo>
                    <a:pt x="22655" y="16625"/>
                  </a:lnTo>
                  <a:lnTo>
                    <a:pt x="22655" y="17608"/>
                  </a:lnTo>
                  <a:cubicBezTo>
                    <a:pt x="22655" y="17859"/>
                    <a:pt x="22855" y="17984"/>
                    <a:pt x="23054" y="17984"/>
                  </a:cubicBezTo>
                  <a:cubicBezTo>
                    <a:pt x="23254" y="17984"/>
                    <a:pt x="23453" y="17859"/>
                    <a:pt x="23453" y="17608"/>
                  </a:cubicBezTo>
                  <a:lnTo>
                    <a:pt x="23453" y="16625"/>
                  </a:lnTo>
                  <a:close/>
                  <a:moveTo>
                    <a:pt x="11708" y="0"/>
                  </a:moveTo>
                  <a:cubicBezTo>
                    <a:pt x="9074" y="0"/>
                    <a:pt x="6940" y="2134"/>
                    <a:pt x="6940" y="4769"/>
                  </a:cubicBezTo>
                  <a:lnTo>
                    <a:pt x="6940" y="7125"/>
                  </a:lnTo>
                  <a:lnTo>
                    <a:pt x="2301" y="7125"/>
                  </a:lnTo>
                  <a:cubicBezTo>
                    <a:pt x="2079" y="7125"/>
                    <a:pt x="1893" y="7311"/>
                    <a:pt x="1893" y="7533"/>
                  </a:cubicBezTo>
                  <a:lnTo>
                    <a:pt x="1893" y="9259"/>
                  </a:lnTo>
                  <a:cubicBezTo>
                    <a:pt x="1893" y="9519"/>
                    <a:pt x="2093" y="9649"/>
                    <a:pt x="2292" y="9649"/>
                  </a:cubicBezTo>
                  <a:cubicBezTo>
                    <a:pt x="2492" y="9649"/>
                    <a:pt x="2691" y="9519"/>
                    <a:pt x="2691" y="9259"/>
                  </a:cubicBezTo>
                  <a:lnTo>
                    <a:pt x="2691" y="7942"/>
                  </a:lnTo>
                  <a:lnTo>
                    <a:pt x="6940" y="7942"/>
                  </a:lnTo>
                  <a:lnTo>
                    <a:pt x="6940" y="10483"/>
                  </a:lnTo>
                  <a:cubicBezTo>
                    <a:pt x="6940" y="10743"/>
                    <a:pt x="7139" y="10873"/>
                    <a:pt x="7339" y="10873"/>
                  </a:cubicBezTo>
                  <a:cubicBezTo>
                    <a:pt x="7538" y="10873"/>
                    <a:pt x="7738" y="10743"/>
                    <a:pt x="7738" y="10483"/>
                  </a:cubicBezTo>
                  <a:lnTo>
                    <a:pt x="7738" y="7942"/>
                  </a:lnTo>
                  <a:lnTo>
                    <a:pt x="15679" y="7942"/>
                  </a:lnTo>
                  <a:lnTo>
                    <a:pt x="15679" y="10483"/>
                  </a:lnTo>
                  <a:cubicBezTo>
                    <a:pt x="15679" y="10743"/>
                    <a:pt x="15883" y="10873"/>
                    <a:pt x="16087" y="10873"/>
                  </a:cubicBezTo>
                  <a:cubicBezTo>
                    <a:pt x="16291" y="10873"/>
                    <a:pt x="16495" y="10743"/>
                    <a:pt x="16495" y="10483"/>
                  </a:cubicBezTo>
                  <a:lnTo>
                    <a:pt x="16495" y="7942"/>
                  </a:lnTo>
                  <a:lnTo>
                    <a:pt x="20726" y="7942"/>
                  </a:lnTo>
                  <a:lnTo>
                    <a:pt x="20726" y="12747"/>
                  </a:lnTo>
                  <a:cubicBezTo>
                    <a:pt x="19408" y="12840"/>
                    <a:pt x="18369" y="13953"/>
                    <a:pt x="18369" y="15289"/>
                  </a:cubicBezTo>
                  <a:lnTo>
                    <a:pt x="18369" y="15827"/>
                  </a:lnTo>
                  <a:lnTo>
                    <a:pt x="15920" y="15827"/>
                  </a:lnTo>
                  <a:cubicBezTo>
                    <a:pt x="15697" y="15827"/>
                    <a:pt x="15512" y="16013"/>
                    <a:pt x="15512" y="16217"/>
                  </a:cubicBezTo>
                  <a:lnTo>
                    <a:pt x="15512" y="21412"/>
                  </a:lnTo>
                  <a:lnTo>
                    <a:pt x="2691" y="21412"/>
                  </a:lnTo>
                  <a:lnTo>
                    <a:pt x="2691" y="11337"/>
                  </a:lnTo>
                  <a:cubicBezTo>
                    <a:pt x="2691" y="11086"/>
                    <a:pt x="2492" y="10961"/>
                    <a:pt x="2292" y="10961"/>
                  </a:cubicBezTo>
                  <a:cubicBezTo>
                    <a:pt x="2093" y="10961"/>
                    <a:pt x="1893" y="11086"/>
                    <a:pt x="1893" y="11337"/>
                  </a:cubicBezTo>
                  <a:lnTo>
                    <a:pt x="1893" y="21746"/>
                  </a:lnTo>
                  <a:lnTo>
                    <a:pt x="94" y="26885"/>
                  </a:lnTo>
                  <a:cubicBezTo>
                    <a:pt x="1" y="27126"/>
                    <a:pt x="205" y="27405"/>
                    <a:pt x="483" y="27405"/>
                  </a:cubicBezTo>
                  <a:lnTo>
                    <a:pt x="27164" y="27405"/>
                  </a:lnTo>
                  <a:cubicBezTo>
                    <a:pt x="27461" y="27405"/>
                    <a:pt x="27665" y="27071"/>
                    <a:pt x="27516" y="26811"/>
                  </a:cubicBezTo>
                  <a:lnTo>
                    <a:pt x="26310" y="24603"/>
                  </a:lnTo>
                  <a:lnTo>
                    <a:pt x="26310" y="16217"/>
                  </a:lnTo>
                  <a:cubicBezTo>
                    <a:pt x="26310" y="15994"/>
                    <a:pt x="26125" y="15827"/>
                    <a:pt x="25902" y="15827"/>
                  </a:cubicBezTo>
                  <a:lnTo>
                    <a:pt x="23472" y="15827"/>
                  </a:lnTo>
                  <a:lnTo>
                    <a:pt x="23472" y="15289"/>
                  </a:lnTo>
                  <a:cubicBezTo>
                    <a:pt x="23472" y="14101"/>
                    <a:pt x="22637" y="13100"/>
                    <a:pt x="21523" y="12821"/>
                  </a:cubicBezTo>
                  <a:lnTo>
                    <a:pt x="21523" y="7533"/>
                  </a:lnTo>
                  <a:cubicBezTo>
                    <a:pt x="21523" y="7311"/>
                    <a:pt x="21338" y="7125"/>
                    <a:pt x="21134" y="7125"/>
                  </a:cubicBezTo>
                  <a:lnTo>
                    <a:pt x="16495" y="7125"/>
                  </a:lnTo>
                  <a:lnTo>
                    <a:pt x="16495" y="4769"/>
                  </a:lnTo>
                  <a:cubicBezTo>
                    <a:pt x="16495" y="2134"/>
                    <a:pt x="14343" y="0"/>
                    <a:pt x="11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115"/>
          <p:cNvGrpSpPr/>
          <p:nvPr/>
        </p:nvGrpSpPr>
        <p:grpSpPr>
          <a:xfrm>
            <a:off x="2867875" y="2795288"/>
            <a:ext cx="1803900" cy="1233600"/>
            <a:chOff x="2867875" y="2795288"/>
            <a:chExt cx="1803900" cy="1233600"/>
          </a:xfrm>
        </p:grpSpPr>
        <p:cxnSp>
          <p:nvCxnSpPr>
            <p:cNvPr id="1318" name="Google Shape;1318;p115"/>
            <p:cNvCxnSpPr/>
            <p:nvPr/>
          </p:nvCxnSpPr>
          <p:spPr>
            <a:xfrm rot="10800000">
              <a:off x="2867875" y="3410850"/>
              <a:ext cx="570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1319" name="Google Shape;1319;p115"/>
            <p:cNvSpPr/>
            <p:nvPr/>
          </p:nvSpPr>
          <p:spPr>
            <a:xfrm rot="2700000">
              <a:off x="3618832" y="2975945"/>
              <a:ext cx="872287" cy="872287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0" name="Google Shape;1320;p115"/>
            <p:cNvGrpSpPr/>
            <p:nvPr/>
          </p:nvGrpSpPr>
          <p:grpSpPr>
            <a:xfrm>
              <a:off x="3857112" y="3214499"/>
              <a:ext cx="395732" cy="395199"/>
              <a:chOff x="5788075" y="372175"/>
              <a:chExt cx="630850" cy="630000"/>
            </a:xfrm>
          </p:grpSpPr>
          <p:sp>
            <p:nvSpPr>
              <p:cNvPr id="1321" name="Google Shape;1321;p115"/>
              <p:cNvSpPr/>
              <p:nvPr/>
            </p:nvSpPr>
            <p:spPr>
              <a:xfrm>
                <a:off x="5788075" y="372625"/>
                <a:ext cx="629925" cy="629525"/>
              </a:xfrm>
              <a:custGeom>
                <a:avLst/>
                <a:gdLst/>
                <a:ahLst/>
                <a:cxnLst/>
                <a:rect l="l" t="t" r="r" b="b"/>
                <a:pathLst>
                  <a:path w="25197" h="25181" extrusionOk="0">
                    <a:moveTo>
                      <a:pt x="18183" y="13063"/>
                    </a:moveTo>
                    <a:lnTo>
                      <a:pt x="18183" y="15493"/>
                    </a:lnTo>
                    <a:lnTo>
                      <a:pt x="16959" y="15493"/>
                    </a:lnTo>
                    <a:cubicBezTo>
                      <a:pt x="16309" y="15493"/>
                      <a:pt x="15771" y="14955"/>
                      <a:pt x="15771" y="14306"/>
                    </a:cubicBezTo>
                    <a:cubicBezTo>
                      <a:pt x="15753" y="13657"/>
                      <a:pt x="16272" y="13063"/>
                      <a:pt x="16959" y="13063"/>
                    </a:cubicBezTo>
                    <a:close/>
                    <a:moveTo>
                      <a:pt x="6606" y="4714"/>
                    </a:moveTo>
                    <a:cubicBezTo>
                      <a:pt x="8034" y="4714"/>
                      <a:pt x="9315" y="5901"/>
                      <a:pt x="9240" y="7311"/>
                    </a:cubicBezTo>
                    <a:cubicBezTo>
                      <a:pt x="9129" y="9649"/>
                      <a:pt x="11226" y="11634"/>
                      <a:pt x="13415" y="11690"/>
                    </a:cubicBezTo>
                    <a:cubicBezTo>
                      <a:pt x="13434" y="14065"/>
                      <a:pt x="11504" y="16087"/>
                      <a:pt x="9111" y="16087"/>
                    </a:cubicBezTo>
                    <a:lnTo>
                      <a:pt x="8294" y="16087"/>
                    </a:lnTo>
                    <a:cubicBezTo>
                      <a:pt x="5919" y="16087"/>
                      <a:pt x="3990" y="14139"/>
                      <a:pt x="3990" y="11764"/>
                    </a:cubicBezTo>
                    <a:lnTo>
                      <a:pt x="3990" y="7330"/>
                    </a:lnTo>
                    <a:cubicBezTo>
                      <a:pt x="3990" y="5901"/>
                      <a:pt x="5177" y="4714"/>
                      <a:pt x="6606" y="4714"/>
                    </a:cubicBezTo>
                    <a:close/>
                    <a:moveTo>
                      <a:pt x="22803" y="11003"/>
                    </a:moveTo>
                    <a:lnTo>
                      <a:pt x="22803" y="17516"/>
                    </a:lnTo>
                    <a:lnTo>
                      <a:pt x="18926" y="15586"/>
                    </a:lnTo>
                    <a:lnTo>
                      <a:pt x="18926" y="12933"/>
                    </a:lnTo>
                    <a:lnTo>
                      <a:pt x="22803" y="11003"/>
                    </a:lnTo>
                    <a:close/>
                    <a:moveTo>
                      <a:pt x="18202" y="16236"/>
                    </a:moveTo>
                    <a:lnTo>
                      <a:pt x="18202" y="17850"/>
                    </a:lnTo>
                    <a:cubicBezTo>
                      <a:pt x="18016" y="17776"/>
                      <a:pt x="17812" y="17757"/>
                      <a:pt x="17608" y="17757"/>
                    </a:cubicBezTo>
                    <a:cubicBezTo>
                      <a:pt x="17497" y="17757"/>
                      <a:pt x="17386" y="17757"/>
                      <a:pt x="17274" y="17776"/>
                    </a:cubicBezTo>
                    <a:lnTo>
                      <a:pt x="17274" y="16236"/>
                    </a:lnTo>
                    <a:close/>
                    <a:moveTo>
                      <a:pt x="10112" y="16718"/>
                    </a:moveTo>
                    <a:lnTo>
                      <a:pt x="10112" y="19111"/>
                    </a:lnTo>
                    <a:cubicBezTo>
                      <a:pt x="10112" y="19891"/>
                      <a:pt x="9482" y="20522"/>
                      <a:pt x="8702" y="20522"/>
                    </a:cubicBezTo>
                    <a:cubicBezTo>
                      <a:pt x="7923" y="20522"/>
                      <a:pt x="7255" y="19891"/>
                      <a:pt x="7255" y="19111"/>
                    </a:cubicBezTo>
                    <a:lnTo>
                      <a:pt x="7255" y="16718"/>
                    </a:lnTo>
                    <a:cubicBezTo>
                      <a:pt x="7589" y="16774"/>
                      <a:pt x="7942" y="16811"/>
                      <a:pt x="8294" y="16811"/>
                    </a:cubicBezTo>
                    <a:cubicBezTo>
                      <a:pt x="8517" y="16811"/>
                      <a:pt x="8739" y="16816"/>
                      <a:pt x="8961" y="16816"/>
                    </a:cubicBezTo>
                    <a:cubicBezTo>
                      <a:pt x="9349" y="16816"/>
                      <a:pt x="9735" y="16801"/>
                      <a:pt x="10112" y="16718"/>
                    </a:cubicBezTo>
                    <a:close/>
                    <a:moveTo>
                      <a:pt x="17617" y="18497"/>
                    </a:moveTo>
                    <a:cubicBezTo>
                      <a:pt x="18276" y="18497"/>
                      <a:pt x="18833" y="19041"/>
                      <a:pt x="18833" y="19724"/>
                    </a:cubicBezTo>
                    <a:lnTo>
                      <a:pt x="18833" y="22024"/>
                    </a:lnTo>
                    <a:lnTo>
                      <a:pt x="16309" y="22024"/>
                    </a:lnTo>
                    <a:lnTo>
                      <a:pt x="16309" y="19724"/>
                    </a:lnTo>
                    <a:lnTo>
                      <a:pt x="16328" y="19724"/>
                    </a:lnTo>
                    <a:cubicBezTo>
                      <a:pt x="16328" y="19037"/>
                      <a:pt x="16866" y="18499"/>
                      <a:pt x="17553" y="18499"/>
                    </a:cubicBezTo>
                    <a:cubicBezTo>
                      <a:pt x="17574" y="18498"/>
                      <a:pt x="17596" y="18497"/>
                      <a:pt x="17617" y="18497"/>
                    </a:cubicBezTo>
                    <a:close/>
                    <a:moveTo>
                      <a:pt x="12654" y="18555"/>
                    </a:moveTo>
                    <a:cubicBezTo>
                      <a:pt x="13786" y="18555"/>
                      <a:pt x="14844" y="19037"/>
                      <a:pt x="15586" y="19891"/>
                    </a:cubicBezTo>
                    <a:lnTo>
                      <a:pt x="15586" y="24436"/>
                    </a:lnTo>
                    <a:lnTo>
                      <a:pt x="835" y="24436"/>
                    </a:lnTo>
                    <a:lnTo>
                      <a:pt x="835" y="22433"/>
                    </a:lnTo>
                    <a:cubicBezTo>
                      <a:pt x="835" y="20299"/>
                      <a:pt x="2580" y="18555"/>
                      <a:pt x="4732" y="18555"/>
                    </a:cubicBezTo>
                    <a:lnTo>
                      <a:pt x="6532" y="18555"/>
                    </a:lnTo>
                    <a:lnTo>
                      <a:pt x="6532" y="19111"/>
                    </a:lnTo>
                    <a:cubicBezTo>
                      <a:pt x="6532" y="20299"/>
                      <a:pt x="7515" y="21264"/>
                      <a:pt x="8702" y="21264"/>
                    </a:cubicBezTo>
                    <a:cubicBezTo>
                      <a:pt x="9890" y="21264"/>
                      <a:pt x="10855" y="20299"/>
                      <a:pt x="10855" y="19111"/>
                    </a:cubicBezTo>
                    <a:lnTo>
                      <a:pt x="10855" y="18555"/>
                    </a:lnTo>
                    <a:close/>
                    <a:moveTo>
                      <a:pt x="18851" y="22748"/>
                    </a:moveTo>
                    <a:lnTo>
                      <a:pt x="18851" y="24436"/>
                    </a:lnTo>
                    <a:lnTo>
                      <a:pt x="16328" y="24436"/>
                    </a:lnTo>
                    <a:lnTo>
                      <a:pt x="16328" y="22748"/>
                    </a:lnTo>
                    <a:close/>
                    <a:moveTo>
                      <a:pt x="10261" y="1"/>
                    </a:moveTo>
                    <a:cubicBezTo>
                      <a:pt x="7997" y="1"/>
                      <a:pt x="6643" y="910"/>
                      <a:pt x="6142" y="1318"/>
                    </a:cubicBezTo>
                    <a:cubicBezTo>
                      <a:pt x="5548" y="1003"/>
                      <a:pt x="4862" y="817"/>
                      <a:pt x="4157" y="817"/>
                    </a:cubicBezTo>
                    <a:cubicBezTo>
                      <a:pt x="1856" y="817"/>
                      <a:pt x="0" y="2691"/>
                      <a:pt x="0" y="4973"/>
                    </a:cubicBezTo>
                    <a:lnTo>
                      <a:pt x="0" y="6198"/>
                    </a:lnTo>
                    <a:cubicBezTo>
                      <a:pt x="0" y="6430"/>
                      <a:pt x="186" y="6546"/>
                      <a:pt x="372" y="6546"/>
                    </a:cubicBezTo>
                    <a:cubicBezTo>
                      <a:pt x="557" y="6546"/>
                      <a:pt x="743" y="6430"/>
                      <a:pt x="743" y="6198"/>
                    </a:cubicBezTo>
                    <a:lnTo>
                      <a:pt x="743" y="4973"/>
                    </a:lnTo>
                    <a:cubicBezTo>
                      <a:pt x="743" y="3081"/>
                      <a:pt x="2264" y="1559"/>
                      <a:pt x="4157" y="1559"/>
                    </a:cubicBezTo>
                    <a:cubicBezTo>
                      <a:pt x="4806" y="1559"/>
                      <a:pt x="5455" y="1745"/>
                      <a:pt x="5993" y="2097"/>
                    </a:cubicBezTo>
                    <a:cubicBezTo>
                      <a:pt x="6055" y="2136"/>
                      <a:pt x="6127" y="2155"/>
                      <a:pt x="6199" y="2155"/>
                    </a:cubicBezTo>
                    <a:cubicBezTo>
                      <a:pt x="6299" y="2155"/>
                      <a:pt x="6400" y="2118"/>
                      <a:pt x="6476" y="2042"/>
                    </a:cubicBezTo>
                    <a:cubicBezTo>
                      <a:pt x="6476" y="2023"/>
                      <a:pt x="7682" y="724"/>
                      <a:pt x="10261" y="724"/>
                    </a:cubicBezTo>
                    <a:cubicBezTo>
                      <a:pt x="13749" y="724"/>
                      <a:pt x="16569" y="3563"/>
                      <a:pt x="16569" y="7033"/>
                    </a:cubicBezTo>
                    <a:lnTo>
                      <a:pt x="16569" y="12376"/>
                    </a:lnTo>
                    <a:cubicBezTo>
                      <a:pt x="15642" y="12543"/>
                      <a:pt x="15029" y="13397"/>
                      <a:pt x="15029" y="14306"/>
                    </a:cubicBezTo>
                    <a:cubicBezTo>
                      <a:pt x="15029" y="15234"/>
                      <a:pt x="15679" y="15994"/>
                      <a:pt x="16532" y="16180"/>
                    </a:cubicBezTo>
                    <a:lnTo>
                      <a:pt x="16532" y="18035"/>
                    </a:lnTo>
                    <a:cubicBezTo>
                      <a:pt x="16161" y="18258"/>
                      <a:pt x="15883" y="18592"/>
                      <a:pt x="15716" y="18982"/>
                    </a:cubicBezTo>
                    <a:cubicBezTo>
                      <a:pt x="14881" y="18239"/>
                      <a:pt x="13786" y="17813"/>
                      <a:pt x="12636" y="17813"/>
                    </a:cubicBezTo>
                    <a:lnTo>
                      <a:pt x="10836" y="17813"/>
                    </a:lnTo>
                    <a:lnTo>
                      <a:pt x="10836" y="16514"/>
                    </a:lnTo>
                    <a:cubicBezTo>
                      <a:pt x="12766" y="15809"/>
                      <a:pt x="14157" y="13935"/>
                      <a:pt x="14157" y="11764"/>
                    </a:cubicBezTo>
                    <a:cubicBezTo>
                      <a:pt x="14157" y="11226"/>
                      <a:pt x="14120" y="10948"/>
                      <a:pt x="13489" y="10948"/>
                    </a:cubicBezTo>
                    <a:cubicBezTo>
                      <a:pt x="11560" y="10948"/>
                      <a:pt x="9853" y="9371"/>
                      <a:pt x="9964" y="7441"/>
                    </a:cubicBezTo>
                    <a:cubicBezTo>
                      <a:pt x="10057" y="5604"/>
                      <a:pt x="8443" y="4008"/>
                      <a:pt x="6680" y="3971"/>
                    </a:cubicBezTo>
                    <a:cubicBezTo>
                      <a:pt x="6658" y="3971"/>
                      <a:pt x="6636" y="3971"/>
                      <a:pt x="6614" y="3971"/>
                    </a:cubicBezTo>
                    <a:cubicBezTo>
                      <a:pt x="4787" y="3971"/>
                      <a:pt x="3229" y="5496"/>
                      <a:pt x="3229" y="7330"/>
                    </a:cubicBezTo>
                    <a:lnTo>
                      <a:pt x="3229" y="11764"/>
                    </a:lnTo>
                    <a:cubicBezTo>
                      <a:pt x="3229" y="13935"/>
                      <a:pt x="4602" y="15772"/>
                      <a:pt x="6513" y="16495"/>
                    </a:cubicBezTo>
                    <a:lnTo>
                      <a:pt x="6513" y="17813"/>
                    </a:lnTo>
                    <a:lnTo>
                      <a:pt x="4713" y="17813"/>
                    </a:lnTo>
                    <a:cubicBezTo>
                      <a:pt x="3025" y="17813"/>
                      <a:pt x="1540" y="18722"/>
                      <a:pt x="743" y="20076"/>
                    </a:cubicBezTo>
                    <a:lnTo>
                      <a:pt x="743" y="8053"/>
                    </a:lnTo>
                    <a:cubicBezTo>
                      <a:pt x="743" y="7821"/>
                      <a:pt x="557" y="7705"/>
                      <a:pt x="372" y="7705"/>
                    </a:cubicBezTo>
                    <a:cubicBezTo>
                      <a:pt x="186" y="7705"/>
                      <a:pt x="0" y="7821"/>
                      <a:pt x="0" y="8053"/>
                    </a:cubicBezTo>
                    <a:lnTo>
                      <a:pt x="0" y="24807"/>
                    </a:lnTo>
                    <a:cubicBezTo>
                      <a:pt x="0" y="25051"/>
                      <a:pt x="212" y="25180"/>
                      <a:pt x="422" y="25180"/>
                    </a:cubicBezTo>
                    <a:cubicBezTo>
                      <a:pt x="436" y="25180"/>
                      <a:pt x="450" y="25180"/>
                      <a:pt x="464" y="25179"/>
                    </a:cubicBezTo>
                    <a:lnTo>
                      <a:pt x="19204" y="25179"/>
                    </a:lnTo>
                    <a:cubicBezTo>
                      <a:pt x="19408" y="25179"/>
                      <a:pt x="19575" y="25012"/>
                      <a:pt x="19575" y="24807"/>
                    </a:cubicBezTo>
                    <a:lnTo>
                      <a:pt x="19575" y="19724"/>
                    </a:lnTo>
                    <a:cubicBezTo>
                      <a:pt x="19575" y="19149"/>
                      <a:pt x="19315" y="18629"/>
                      <a:pt x="18926" y="18258"/>
                    </a:cubicBezTo>
                    <a:lnTo>
                      <a:pt x="18926" y="16403"/>
                    </a:lnTo>
                    <a:lnTo>
                      <a:pt x="24659" y="19260"/>
                    </a:lnTo>
                    <a:cubicBezTo>
                      <a:pt x="24708" y="19282"/>
                      <a:pt x="24759" y="19293"/>
                      <a:pt x="24810" y="19293"/>
                    </a:cubicBezTo>
                    <a:cubicBezTo>
                      <a:pt x="25008" y="19293"/>
                      <a:pt x="25197" y="19133"/>
                      <a:pt x="25197" y="18926"/>
                    </a:cubicBezTo>
                    <a:lnTo>
                      <a:pt x="25197" y="17553"/>
                    </a:lnTo>
                    <a:cubicBezTo>
                      <a:pt x="25197" y="17321"/>
                      <a:pt x="25011" y="17205"/>
                      <a:pt x="24826" y="17205"/>
                    </a:cubicBezTo>
                    <a:cubicBezTo>
                      <a:pt x="24640" y="17205"/>
                      <a:pt x="24455" y="17321"/>
                      <a:pt x="24455" y="17553"/>
                    </a:cubicBezTo>
                    <a:lnTo>
                      <a:pt x="24455" y="18332"/>
                    </a:lnTo>
                    <a:lnTo>
                      <a:pt x="23546" y="17868"/>
                    </a:lnTo>
                    <a:lnTo>
                      <a:pt x="23546" y="10632"/>
                    </a:lnTo>
                    <a:lnTo>
                      <a:pt x="24455" y="10187"/>
                    </a:lnTo>
                    <a:lnTo>
                      <a:pt x="24455" y="15735"/>
                    </a:lnTo>
                    <a:cubicBezTo>
                      <a:pt x="24473" y="15939"/>
                      <a:pt x="24622" y="16106"/>
                      <a:pt x="24826" y="16106"/>
                    </a:cubicBezTo>
                    <a:cubicBezTo>
                      <a:pt x="25030" y="16106"/>
                      <a:pt x="25197" y="15939"/>
                      <a:pt x="25197" y="15735"/>
                    </a:cubicBezTo>
                    <a:lnTo>
                      <a:pt x="25197" y="9593"/>
                    </a:lnTo>
                    <a:cubicBezTo>
                      <a:pt x="25197" y="9377"/>
                      <a:pt x="25018" y="9217"/>
                      <a:pt x="24834" y="9217"/>
                    </a:cubicBezTo>
                    <a:cubicBezTo>
                      <a:pt x="24781" y="9217"/>
                      <a:pt x="24727" y="9230"/>
                      <a:pt x="24677" y="9259"/>
                    </a:cubicBezTo>
                    <a:lnTo>
                      <a:pt x="18480" y="12321"/>
                    </a:lnTo>
                    <a:lnTo>
                      <a:pt x="17311" y="12321"/>
                    </a:lnTo>
                    <a:lnTo>
                      <a:pt x="17311" y="7033"/>
                    </a:lnTo>
                    <a:cubicBezTo>
                      <a:pt x="17311" y="3155"/>
                      <a:pt x="14157" y="1"/>
                      <a:pt x="10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115"/>
              <p:cNvSpPr/>
              <p:nvPr/>
            </p:nvSpPr>
            <p:spPr>
              <a:xfrm>
                <a:off x="6308975" y="372175"/>
                <a:ext cx="109950" cy="108825"/>
              </a:xfrm>
              <a:custGeom>
                <a:avLst/>
                <a:gdLst/>
                <a:ahLst/>
                <a:cxnLst/>
                <a:rect l="l" t="t" r="r" b="b"/>
                <a:pathLst>
                  <a:path w="4398" h="4353" extrusionOk="0">
                    <a:moveTo>
                      <a:pt x="2190" y="1243"/>
                    </a:moveTo>
                    <a:lnTo>
                      <a:pt x="2413" y="1726"/>
                    </a:lnTo>
                    <a:cubicBezTo>
                      <a:pt x="2468" y="1837"/>
                      <a:pt x="2580" y="1911"/>
                      <a:pt x="2691" y="1930"/>
                    </a:cubicBezTo>
                    <a:lnTo>
                      <a:pt x="3229" y="2004"/>
                    </a:lnTo>
                    <a:lnTo>
                      <a:pt x="2839" y="2412"/>
                    </a:lnTo>
                    <a:cubicBezTo>
                      <a:pt x="2747" y="2505"/>
                      <a:pt x="2710" y="2616"/>
                      <a:pt x="2728" y="2728"/>
                    </a:cubicBezTo>
                    <a:lnTo>
                      <a:pt x="2821" y="3284"/>
                    </a:lnTo>
                    <a:lnTo>
                      <a:pt x="2376" y="3043"/>
                    </a:lnTo>
                    <a:cubicBezTo>
                      <a:pt x="2320" y="3015"/>
                      <a:pt x="2260" y="3001"/>
                      <a:pt x="2199" y="3001"/>
                    </a:cubicBezTo>
                    <a:cubicBezTo>
                      <a:pt x="2139" y="3001"/>
                      <a:pt x="2079" y="3015"/>
                      <a:pt x="2023" y="3043"/>
                    </a:cubicBezTo>
                    <a:lnTo>
                      <a:pt x="1559" y="3284"/>
                    </a:lnTo>
                    <a:lnTo>
                      <a:pt x="1652" y="2728"/>
                    </a:lnTo>
                    <a:cubicBezTo>
                      <a:pt x="1670" y="2616"/>
                      <a:pt x="1633" y="2505"/>
                      <a:pt x="1559" y="2412"/>
                    </a:cubicBezTo>
                    <a:lnTo>
                      <a:pt x="1151" y="2004"/>
                    </a:lnTo>
                    <a:lnTo>
                      <a:pt x="1689" y="1930"/>
                    </a:lnTo>
                    <a:cubicBezTo>
                      <a:pt x="1819" y="1911"/>
                      <a:pt x="1912" y="1837"/>
                      <a:pt x="1967" y="1726"/>
                    </a:cubicBezTo>
                    <a:lnTo>
                      <a:pt x="2190" y="1243"/>
                    </a:lnTo>
                    <a:close/>
                    <a:moveTo>
                      <a:pt x="2190" y="0"/>
                    </a:moveTo>
                    <a:cubicBezTo>
                      <a:pt x="2060" y="0"/>
                      <a:pt x="1930" y="93"/>
                      <a:pt x="1856" y="223"/>
                    </a:cubicBezTo>
                    <a:lnTo>
                      <a:pt x="1392" y="1225"/>
                    </a:lnTo>
                    <a:lnTo>
                      <a:pt x="335" y="1392"/>
                    </a:lnTo>
                    <a:cubicBezTo>
                      <a:pt x="205" y="1410"/>
                      <a:pt x="93" y="1503"/>
                      <a:pt x="38" y="1633"/>
                    </a:cubicBezTo>
                    <a:cubicBezTo>
                      <a:pt x="1" y="1763"/>
                      <a:pt x="38" y="1911"/>
                      <a:pt x="131" y="2004"/>
                    </a:cubicBezTo>
                    <a:lnTo>
                      <a:pt x="891" y="2802"/>
                    </a:lnTo>
                    <a:lnTo>
                      <a:pt x="724" y="3915"/>
                    </a:lnTo>
                    <a:cubicBezTo>
                      <a:pt x="687" y="4064"/>
                      <a:pt x="761" y="4193"/>
                      <a:pt x="873" y="4286"/>
                    </a:cubicBezTo>
                    <a:cubicBezTo>
                      <a:pt x="928" y="4323"/>
                      <a:pt x="1003" y="4342"/>
                      <a:pt x="1077" y="4342"/>
                    </a:cubicBezTo>
                    <a:cubicBezTo>
                      <a:pt x="1132" y="4342"/>
                      <a:pt x="1207" y="4323"/>
                      <a:pt x="1262" y="4305"/>
                    </a:cubicBezTo>
                    <a:lnTo>
                      <a:pt x="2190" y="3785"/>
                    </a:lnTo>
                    <a:lnTo>
                      <a:pt x="3136" y="4305"/>
                    </a:lnTo>
                    <a:cubicBezTo>
                      <a:pt x="3185" y="4337"/>
                      <a:pt x="3245" y="4352"/>
                      <a:pt x="3305" y="4352"/>
                    </a:cubicBezTo>
                    <a:cubicBezTo>
                      <a:pt x="3383" y="4352"/>
                      <a:pt x="3463" y="4328"/>
                      <a:pt x="3526" y="4286"/>
                    </a:cubicBezTo>
                    <a:cubicBezTo>
                      <a:pt x="3637" y="4193"/>
                      <a:pt x="3693" y="4064"/>
                      <a:pt x="3674" y="3915"/>
                    </a:cubicBezTo>
                    <a:lnTo>
                      <a:pt x="3489" y="2802"/>
                    </a:lnTo>
                    <a:lnTo>
                      <a:pt x="4268" y="2004"/>
                    </a:lnTo>
                    <a:cubicBezTo>
                      <a:pt x="4361" y="1911"/>
                      <a:pt x="4398" y="1763"/>
                      <a:pt x="4342" y="1633"/>
                    </a:cubicBezTo>
                    <a:cubicBezTo>
                      <a:pt x="4305" y="1503"/>
                      <a:pt x="4194" y="1410"/>
                      <a:pt x="4064" y="1392"/>
                    </a:cubicBezTo>
                    <a:lnTo>
                      <a:pt x="3006" y="1225"/>
                    </a:lnTo>
                    <a:lnTo>
                      <a:pt x="2524" y="223"/>
                    </a:lnTo>
                    <a:cubicBezTo>
                      <a:pt x="2468" y="93"/>
                      <a:pt x="2338" y="0"/>
                      <a:pt x="21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115"/>
              <p:cNvSpPr/>
              <p:nvPr/>
            </p:nvSpPr>
            <p:spPr>
              <a:xfrm>
                <a:off x="6248225" y="499275"/>
                <a:ext cx="10995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98" h="4345" extrusionOk="0">
                    <a:moveTo>
                      <a:pt x="2189" y="1243"/>
                    </a:moveTo>
                    <a:lnTo>
                      <a:pt x="2412" y="1707"/>
                    </a:lnTo>
                    <a:cubicBezTo>
                      <a:pt x="2468" y="1818"/>
                      <a:pt x="2561" y="1911"/>
                      <a:pt x="2690" y="1930"/>
                    </a:cubicBezTo>
                    <a:lnTo>
                      <a:pt x="3228" y="2004"/>
                    </a:lnTo>
                    <a:lnTo>
                      <a:pt x="2820" y="2412"/>
                    </a:lnTo>
                    <a:cubicBezTo>
                      <a:pt x="2746" y="2505"/>
                      <a:pt x="2709" y="2616"/>
                      <a:pt x="2727" y="2727"/>
                    </a:cubicBezTo>
                    <a:lnTo>
                      <a:pt x="2820" y="3284"/>
                    </a:lnTo>
                    <a:lnTo>
                      <a:pt x="2356" y="3043"/>
                    </a:lnTo>
                    <a:cubicBezTo>
                      <a:pt x="2301" y="3006"/>
                      <a:pt x="2240" y="2987"/>
                      <a:pt x="2180" y="2987"/>
                    </a:cubicBezTo>
                    <a:cubicBezTo>
                      <a:pt x="2120" y="2987"/>
                      <a:pt x="2060" y="3006"/>
                      <a:pt x="2004" y="3043"/>
                    </a:cubicBezTo>
                    <a:lnTo>
                      <a:pt x="1559" y="3284"/>
                    </a:lnTo>
                    <a:lnTo>
                      <a:pt x="1651" y="2727"/>
                    </a:lnTo>
                    <a:cubicBezTo>
                      <a:pt x="1670" y="2616"/>
                      <a:pt x="1633" y="2505"/>
                      <a:pt x="1540" y="2412"/>
                    </a:cubicBezTo>
                    <a:lnTo>
                      <a:pt x="1150" y="2004"/>
                    </a:lnTo>
                    <a:lnTo>
                      <a:pt x="1688" y="1930"/>
                    </a:lnTo>
                    <a:cubicBezTo>
                      <a:pt x="1800" y="1911"/>
                      <a:pt x="1911" y="1818"/>
                      <a:pt x="1967" y="1707"/>
                    </a:cubicBezTo>
                    <a:lnTo>
                      <a:pt x="2189" y="1243"/>
                    </a:lnTo>
                    <a:close/>
                    <a:moveTo>
                      <a:pt x="2189" y="0"/>
                    </a:moveTo>
                    <a:cubicBezTo>
                      <a:pt x="2041" y="0"/>
                      <a:pt x="1911" y="74"/>
                      <a:pt x="1855" y="204"/>
                    </a:cubicBezTo>
                    <a:lnTo>
                      <a:pt x="1392" y="1225"/>
                    </a:lnTo>
                    <a:lnTo>
                      <a:pt x="334" y="1373"/>
                    </a:lnTo>
                    <a:cubicBezTo>
                      <a:pt x="204" y="1410"/>
                      <a:pt x="93" y="1503"/>
                      <a:pt x="37" y="1633"/>
                    </a:cubicBezTo>
                    <a:cubicBezTo>
                      <a:pt x="0" y="1763"/>
                      <a:pt x="37" y="1911"/>
                      <a:pt x="130" y="2004"/>
                    </a:cubicBezTo>
                    <a:lnTo>
                      <a:pt x="891" y="2802"/>
                    </a:lnTo>
                    <a:lnTo>
                      <a:pt x="705" y="3915"/>
                    </a:lnTo>
                    <a:cubicBezTo>
                      <a:pt x="687" y="4063"/>
                      <a:pt x="742" y="4193"/>
                      <a:pt x="854" y="4286"/>
                    </a:cubicBezTo>
                    <a:cubicBezTo>
                      <a:pt x="923" y="4326"/>
                      <a:pt x="993" y="4344"/>
                      <a:pt x="1065" y="4344"/>
                    </a:cubicBezTo>
                    <a:cubicBezTo>
                      <a:pt x="1128" y="4344"/>
                      <a:pt x="1193" y="4330"/>
                      <a:pt x="1262" y="4305"/>
                    </a:cubicBezTo>
                    <a:lnTo>
                      <a:pt x="2189" y="3785"/>
                    </a:lnTo>
                    <a:lnTo>
                      <a:pt x="3136" y="4305"/>
                    </a:lnTo>
                    <a:cubicBezTo>
                      <a:pt x="3187" y="4330"/>
                      <a:pt x="3247" y="4344"/>
                      <a:pt x="3309" y="4344"/>
                    </a:cubicBezTo>
                    <a:cubicBezTo>
                      <a:pt x="3381" y="4344"/>
                      <a:pt x="3456" y="4326"/>
                      <a:pt x="3525" y="4286"/>
                    </a:cubicBezTo>
                    <a:cubicBezTo>
                      <a:pt x="3637" y="4193"/>
                      <a:pt x="3692" y="4063"/>
                      <a:pt x="3674" y="3915"/>
                    </a:cubicBezTo>
                    <a:lnTo>
                      <a:pt x="3488" y="2802"/>
                    </a:lnTo>
                    <a:lnTo>
                      <a:pt x="4267" y="2004"/>
                    </a:lnTo>
                    <a:cubicBezTo>
                      <a:pt x="4360" y="1911"/>
                      <a:pt x="4397" y="1763"/>
                      <a:pt x="4342" y="1633"/>
                    </a:cubicBezTo>
                    <a:cubicBezTo>
                      <a:pt x="4305" y="1503"/>
                      <a:pt x="4193" y="1410"/>
                      <a:pt x="4045" y="1373"/>
                    </a:cubicBezTo>
                    <a:lnTo>
                      <a:pt x="3006" y="1225"/>
                    </a:lnTo>
                    <a:lnTo>
                      <a:pt x="2523" y="204"/>
                    </a:lnTo>
                    <a:cubicBezTo>
                      <a:pt x="2468" y="74"/>
                      <a:pt x="2338" y="0"/>
                      <a:pt x="2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115"/>
              <p:cNvSpPr/>
              <p:nvPr/>
            </p:nvSpPr>
            <p:spPr>
              <a:xfrm>
                <a:off x="6295075" y="893525"/>
                <a:ext cx="109950" cy="108650"/>
              </a:xfrm>
              <a:custGeom>
                <a:avLst/>
                <a:gdLst/>
                <a:ahLst/>
                <a:cxnLst/>
                <a:rect l="l" t="t" r="r" b="b"/>
                <a:pathLst>
                  <a:path w="4398" h="4346" extrusionOk="0">
                    <a:moveTo>
                      <a:pt x="2189" y="1244"/>
                    </a:moveTo>
                    <a:lnTo>
                      <a:pt x="2412" y="1708"/>
                    </a:lnTo>
                    <a:cubicBezTo>
                      <a:pt x="2468" y="1819"/>
                      <a:pt x="2579" y="1912"/>
                      <a:pt x="2690" y="1931"/>
                    </a:cubicBezTo>
                    <a:lnTo>
                      <a:pt x="3228" y="2005"/>
                    </a:lnTo>
                    <a:lnTo>
                      <a:pt x="2839" y="2413"/>
                    </a:lnTo>
                    <a:cubicBezTo>
                      <a:pt x="2765" y="2506"/>
                      <a:pt x="2709" y="2617"/>
                      <a:pt x="2727" y="2728"/>
                    </a:cubicBezTo>
                    <a:lnTo>
                      <a:pt x="2820" y="3285"/>
                    </a:lnTo>
                    <a:lnTo>
                      <a:pt x="2375" y="3044"/>
                    </a:lnTo>
                    <a:cubicBezTo>
                      <a:pt x="2319" y="3007"/>
                      <a:pt x="2259" y="2988"/>
                      <a:pt x="2199" y="2988"/>
                    </a:cubicBezTo>
                    <a:cubicBezTo>
                      <a:pt x="2138" y="2988"/>
                      <a:pt x="2078" y="3007"/>
                      <a:pt x="2022" y="3044"/>
                    </a:cubicBezTo>
                    <a:lnTo>
                      <a:pt x="1577" y="3285"/>
                    </a:lnTo>
                    <a:lnTo>
                      <a:pt x="1670" y="2728"/>
                    </a:lnTo>
                    <a:cubicBezTo>
                      <a:pt x="1670" y="2617"/>
                      <a:pt x="1651" y="2506"/>
                      <a:pt x="1559" y="2413"/>
                    </a:cubicBezTo>
                    <a:lnTo>
                      <a:pt x="1150" y="2005"/>
                    </a:lnTo>
                    <a:lnTo>
                      <a:pt x="1688" y="1931"/>
                    </a:lnTo>
                    <a:cubicBezTo>
                      <a:pt x="1818" y="1912"/>
                      <a:pt x="1911" y="1819"/>
                      <a:pt x="1967" y="1708"/>
                    </a:cubicBezTo>
                    <a:lnTo>
                      <a:pt x="2189" y="1244"/>
                    </a:lnTo>
                    <a:close/>
                    <a:moveTo>
                      <a:pt x="2208" y="1"/>
                    </a:moveTo>
                    <a:cubicBezTo>
                      <a:pt x="2060" y="1"/>
                      <a:pt x="1930" y="94"/>
                      <a:pt x="1874" y="224"/>
                    </a:cubicBezTo>
                    <a:lnTo>
                      <a:pt x="1392" y="1225"/>
                    </a:lnTo>
                    <a:lnTo>
                      <a:pt x="334" y="1392"/>
                    </a:lnTo>
                    <a:cubicBezTo>
                      <a:pt x="204" y="1411"/>
                      <a:pt x="93" y="1504"/>
                      <a:pt x="56" y="1634"/>
                    </a:cubicBezTo>
                    <a:cubicBezTo>
                      <a:pt x="0" y="1764"/>
                      <a:pt x="37" y="1912"/>
                      <a:pt x="130" y="2005"/>
                    </a:cubicBezTo>
                    <a:lnTo>
                      <a:pt x="909" y="2803"/>
                    </a:lnTo>
                    <a:lnTo>
                      <a:pt x="724" y="3916"/>
                    </a:lnTo>
                    <a:cubicBezTo>
                      <a:pt x="705" y="4064"/>
                      <a:pt x="761" y="4194"/>
                      <a:pt x="872" y="4287"/>
                    </a:cubicBezTo>
                    <a:cubicBezTo>
                      <a:pt x="932" y="4327"/>
                      <a:pt x="1002" y="4345"/>
                      <a:pt x="1074" y="4345"/>
                    </a:cubicBezTo>
                    <a:cubicBezTo>
                      <a:pt x="1137" y="4345"/>
                      <a:pt x="1201" y="4331"/>
                      <a:pt x="1262" y="4305"/>
                    </a:cubicBezTo>
                    <a:lnTo>
                      <a:pt x="2208" y="3786"/>
                    </a:lnTo>
                    <a:lnTo>
                      <a:pt x="3136" y="4305"/>
                    </a:lnTo>
                    <a:cubicBezTo>
                      <a:pt x="3196" y="4331"/>
                      <a:pt x="3256" y="4345"/>
                      <a:pt x="3316" y="4345"/>
                    </a:cubicBezTo>
                    <a:cubicBezTo>
                      <a:pt x="3386" y="4345"/>
                      <a:pt x="3456" y="4327"/>
                      <a:pt x="3525" y="4287"/>
                    </a:cubicBezTo>
                    <a:cubicBezTo>
                      <a:pt x="3655" y="4194"/>
                      <a:pt x="3711" y="4064"/>
                      <a:pt x="3674" y="3916"/>
                    </a:cubicBezTo>
                    <a:lnTo>
                      <a:pt x="3507" y="2803"/>
                    </a:lnTo>
                    <a:lnTo>
                      <a:pt x="4267" y="2005"/>
                    </a:lnTo>
                    <a:cubicBezTo>
                      <a:pt x="4360" y="1912"/>
                      <a:pt x="4397" y="1764"/>
                      <a:pt x="4360" y="1634"/>
                    </a:cubicBezTo>
                    <a:cubicBezTo>
                      <a:pt x="4305" y="1504"/>
                      <a:pt x="4193" y="1411"/>
                      <a:pt x="4063" y="1392"/>
                    </a:cubicBezTo>
                    <a:lnTo>
                      <a:pt x="3006" y="1225"/>
                    </a:lnTo>
                    <a:lnTo>
                      <a:pt x="2542" y="224"/>
                    </a:lnTo>
                    <a:cubicBezTo>
                      <a:pt x="2468" y="94"/>
                      <a:pt x="2338" y="1"/>
                      <a:pt x="22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25" name="Google Shape;1325;p115"/>
          <p:cNvGrpSpPr/>
          <p:nvPr/>
        </p:nvGrpSpPr>
        <p:grpSpPr>
          <a:xfrm>
            <a:off x="4405300" y="1815913"/>
            <a:ext cx="1872950" cy="1233600"/>
            <a:chOff x="4405300" y="1815913"/>
            <a:chExt cx="1872950" cy="1233600"/>
          </a:xfrm>
        </p:grpSpPr>
        <p:cxnSp>
          <p:nvCxnSpPr>
            <p:cNvPr id="1326" name="Google Shape;1326;p115"/>
            <p:cNvCxnSpPr/>
            <p:nvPr/>
          </p:nvCxnSpPr>
          <p:spPr>
            <a:xfrm>
              <a:off x="5631150" y="2438000"/>
              <a:ext cx="647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1327" name="Google Shape;1327;p115"/>
            <p:cNvSpPr/>
            <p:nvPr/>
          </p:nvSpPr>
          <p:spPr>
            <a:xfrm rot="2700000">
              <a:off x="4585957" y="1996570"/>
              <a:ext cx="872287" cy="872287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15"/>
            <p:cNvSpPr/>
            <p:nvPr/>
          </p:nvSpPr>
          <p:spPr>
            <a:xfrm>
              <a:off x="4824201" y="2225712"/>
              <a:ext cx="395794" cy="390830"/>
            </a:xfrm>
            <a:custGeom>
              <a:avLst/>
              <a:gdLst/>
              <a:ahLst/>
              <a:cxnLst/>
              <a:rect l="l" t="t" r="r" b="b"/>
              <a:pathLst>
                <a:path w="17701" h="17479" extrusionOk="0">
                  <a:moveTo>
                    <a:pt x="12302" y="2969"/>
                  </a:moveTo>
                  <a:lnTo>
                    <a:pt x="12302" y="7849"/>
                  </a:lnTo>
                  <a:cubicBezTo>
                    <a:pt x="12302" y="7886"/>
                    <a:pt x="12302" y="7923"/>
                    <a:pt x="12320" y="7960"/>
                  </a:cubicBezTo>
                  <a:lnTo>
                    <a:pt x="7905" y="7960"/>
                  </a:lnTo>
                  <a:lnTo>
                    <a:pt x="7905" y="7608"/>
                  </a:lnTo>
                  <a:cubicBezTo>
                    <a:pt x="7923" y="5140"/>
                    <a:pt x="9853" y="3099"/>
                    <a:pt x="12302" y="2969"/>
                  </a:cubicBezTo>
                  <a:close/>
                  <a:moveTo>
                    <a:pt x="11652" y="520"/>
                  </a:moveTo>
                  <a:cubicBezTo>
                    <a:pt x="12005" y="520"/>
                    <a:pt x="12283" y="798"/>
                    <a:pt x="12283" y="1151"/>
                  </a:cubicBezTo>
                  <a:lnTo>
                    <a:pt x="12283" y="2468"/>
                  </a:lnTo>
                  <a:cubicBezTo>
                    <a:pt x="9574" y="2598"/>
                    <a:pt x="7404" y="4843"/>
                    <a:pt x="7404" y="7608"/>
                  </a:cubicBezTo>
                  <a:lnTo>
                    <a:pt x="7404" y="9648"/>
                  </a:lnTo>
                  <a:cubicBezTo>
                    <a:pt x="6717" y="9092"/>
                    <a:pt x="5882" y="8739"/>
                    <a:pt x="4954" y="8665"/>
                  </a:cubicBezTo>
                  <a:lnTo>
                    <a:pt x="4954" y="6531"/>
                  </a:lnTo>
                  <a:cubicBezTo>
                    <a:pt x="4954" y="5901"/>
                    <a:pt x="4435" y="5381"/>
                    <a:pt x="3804" y="5381"/>
                  </a:cubicBezTo>
                  <a:lnTo>
                    <a:pt x="1485" y="5381"/>
                  </a:lnTo>
                  <a:cubicBezTo>
                    <a:pt x="668" y="5381"/>
                    <a:pt x="650" y="4101"/>
                    <a:pt x="1485" y="4101"/>
                  </a:cubicBezTo>
                  <a:lnTo>
                    <a:pt x="6198" y="4101"/>
                  </a:lnTo>
                  <a:cubicBezTo>
                    <a:pt x="7682" y="4101"/>
                    <a:pt x="7682" y="1800"/>
                    <a:pt x="6198" y="1800"/>
                  </a:cubicBezTo>
                  <a:lnTo>
                    <a:pt x="3099" y="1800"/>
                  </a:lnTo>
                  <a:cubicBezTo>
                    <a:pt x="2283" y="1800"/>
                    <a:pt x="2283" y="520"/>
                    <a:pt x="3099" y="520"/>
                  </a:cubicBezTo>
                  <a:close/>
                  <a:moveTo>
                    <a:pt x="17181" y="8461"/>
                  </a:moveTo>
                  <a:lnTo>
                    <a:pt x="17181" y="12246"/>
                  </a:lnTo>
                  <a:cubicBezTo>
                    <a:pt x="17181" y="14806"/>
                    <a:pt x="15103" y="16885"/>
                    <a:pt x="12543" y="16885"/>
                  </a:cubicBezTo>
                  <a:cubicBezTo>
                    <a:pt x="11003" y="16885"/>
                    <a:pt x="9556" y="16105"/>
                    <a:pt x="8684" y="14806"/>
                  </a:cubicBezTo>
                  <a:cubicBezTo>
                    <a:pt x="8906" y="14268"/>
                    <a:pt x="9036" y="13693"/>
                    <a:pt x="9036" y="13062"/>
                  </a:cubicBezTo>
                  <a:cubicBezTo>
                    <a:pt x="9036" y="11931"/>
                    <a:pt x="8610" y="10892"/>
                    <a:pt x="7905" y="10112"/>
                  </a:cubicBezTo>
                  <a:cubicBezTo>
                    <a:pt x="7905" y="10094"/>
                    <a:pt x="7905" y="10057"/>
                    <a:pt x="7905" y="10038"/>
                  </a:cubicBezTo>
                  <a:lnTo>
                    <a:pt x="7905" y="8461"/>
                  </a:lnTo>
                  <a:close/>
                  <a:moveTo>
                    <a:pt x="3099" y="0"/>
                  </a:moveTo>
                  <a:cubicBezTo>
                    <a:pt x="1615" y="0"/>
                    <a:pt x="1615" y="2301"/>
                    <a:pt x="3099" y="2301"/>
                  </a:cubicBezTo>
                  <a:lnTo>
                    <a:pt x="6179" y="2301"/>
                  </a:lnTo>
                  <a:cubicBezTo>
                    <a:pt x="7014" y="2301"/>
                    <a:pt x="7014" y="3581"/>
                    <a:pt x="6179" y="3581"/>
                  </a:cubicBezTo>
                  <a:lnTo>
                    <a:pt x="1485" y="3581"/>
                  </a:lnTo>
                  <a:cubicBezTo>
                    <a:pt x="1" y="3581"/>
                    <a:pt x="1" y="5882"/>
                    <a:pt x="1485" y="5882"/>
                  </a:cubicBezTo>
                  <a:lnTo>
                    <a:pt x="3804" y="5882"/>
                  </a:lnTo>
                  <a:cubicBezTo>
                    <a:pt x="4157" y="5882"/>
                    <a:pt x="4435" y="6179"/>
                    <a:pt x="4435" y="6531"/>
                  </a:cubicBezTo>
                  <a:lnTo>
                    <a:pt x="4435" y="8665"/>
                  </a:lnTo>
                  <a:cubicBezTo>
                    <a:pt x="2097" y="8758"/>
                    <a:pt x="223" y="10706"/>
                    <a:pt x="223" y="13062"/>
                  </a:cubicBezTo>
                  <a:cubicBezTo>
                    <a:pt x="223" y="13600"/>
                    <a:pt x="316" y="14101"/>
                    <a:pt x="501" y="14584"/>
                  </a:cubicBezTo>
                  <a:cubicBezTo>
                    <a:pt x="543" y="14702"/>
                    <a:pt x="638" y="14753"/>
                    <a:pt x="732" y="14753"/>
                  </a:cubicBezTo>
                  <a:cubicBezTo>
                    <a:pt x="889" y="14753"/>
                    <a:pt x="1046" y="14614"/>
                    <a:pt x="965" y="14417"/>
                  </a:cubicBezTo>
                  <a:cubicBezTo>
                    <a:pt x="817" y="13990"/>
                    <a:pt x="743" y="13526"/>
                    <a:pt x="743" y="13062"/>
                  </a:cubicBezTo>
                  <a:cubicBezTo>
                    <a:pt x="743" y="10910"/>
                    <a:pt x="2487" y="9166"/>
                    <a:pt x="4620" y="9166"/>
                  </a:cubicBezTo>
                  <a:cubicBezTo>
                    <a:pt x="6773" y="9166"/>
                    <a:pt x="8517" y="10910"/>
                    <a:pt x="8517" y="13062"/>
                  </a:cubicBezTo>
                  <a:cubicBezTo>
                    <a:pt x="8517" y="15215"/>
                    <a:pt x="6773" y="16959"/>
                    <a:pt x="4620" y="16959"/>
                  </a:cubicBezTo>
                  <a:cubicBezTo>
                    <a:pt x="3452" y="16959"/>
                    <a:pt x="2357" y="16439"/>
                    <a:pt x="1615" y="15530"/>
                  </a:cubicBezTo>
                  <a:cubicBezTo>
                    <a:pt x="1563" y="15469"/>
                    <a:pt x="1500" y="15444"/>
                    <a:pt x="1438" y="15444"/>
                  </a:cubicBezTo>
                  <a:cubicBezTo>
                    <a:pt x="1252" y="15444"/>
                    <a:pt x="1072" y="15670"/>
                    <a:pt x="1225" y="15864"/>
                  </a:cubicBezTo>
                  <a:cubicBezTo>
                    <a:pt x="2060" y="16885"/>
                    <a:pt x="3303" y="17478"/>
                    <a:pt x="4639" y="17478"/>
                  </a:cubicBezTo>
                  <a:cubicBezTo>
                    <a:pt x="6235" y="17478"/>
                    <a:pt x="7645" y="16606"/>
                    <a:pt x="8424" y="15307"/>
                  </a:cubicBezTo>
                  <a:cubicBezTo>
                    <a:pt x="9389" y="16625"/>
                    <a:pt x="10910" y="17385"/>
                    <a:pt x="12543" y="17385"/>
                  </a:cubicBezTo>
                  <a:cubicBezTo>
                    <a:pt x="15382" y="17385"/>
                    <a:pt x="17701" y="15085"/>
                    <a:pt x="17701" y="12246"/>
                  </a:cubicBezTo>
                  <a:lnTo>
                    <a:pt x="17701" y="7608"/>
                  </a:lnTo>
                  <a:cubicBezTo>
                    <a:pt x="17701" y="6179"/>
                    <a:pt x="17070" y="4843"/>
                    <a:pt x="16068" y="3841"/>
                  </a:cubicBezTo>
                  <a:cubicBezTo>
                    <a:pt x="16010" y="3787"/>
                    <a:pt x="15949" y="3765"/>
                    <a:pt x="15891" y="3765"/>
                  </a:cubicBezTo>
                  <a:cubicBezTo>
                    <a:pt x="15688" y="3765"/>
                    <a:pt x="15528" y="4039"/>
                    <a:pt x="15716" y="4212"/>
                  </a:cubicBezTo>
                  <a:cubicBezTo>
                    <a:pt x="16643" y="5084"/>
                    <a:pt x="17181" y="6327"/>
                    <a:pt x="17181" y="7589"/>
                  </a:cubicBezTo>
                  <a:lnTo>
                    <a:pt x="17181" y="7960"/>
                  </a:lnTo>
                  <a:lnTo>
                    <a:pt x="12784" y="7960"/>
                  </a:lnTo>
                  <a:cubicBezTo>
                    <a:pt x="12784" y="7923"/>
                    <a:pt x="12803" y="7886"/>
                    <a:pt x="12803" y="7849"/>
                  </a:cubicBezTo>
                  <a:lnTo>
                    <a:pt x="12803" y="2969"/>
                  </a:lnTo>
                  <a:cubicBezTo>
                    <a:pt x="13452" y="3006"/>
                    <a:pt x="14064" y="3173"/>
                    <a:pt x="14640" y="3470"/>
                  </a:cubicBezTo>
                  <a:cubicBezTo>
                    <a:pt x="14680" y="3490"/>
                    <a:pt x="14718" y="3499"/>
                    <a:pt x="14755" y="3499"/>
                  </a:cubicBezTo>
                  <a:cubicBezTo>
                    <a:pt x="14987" y="3499"/>
                    <a:pt x="15122" y="3135"/>
                    <a:pt x="14881" y="3006"/>
                  </a:cubicBezTo>
                  <a:cubicBezTo>
                    <a:pt x="14213" y="2672"/>
                    <a:pt x="13526" y="2487"/>
                    <a:pt x="12803" y="2450"/>
                  </a:cubicBezTo>
                  <a:lnTo>
                    <a:pt x="12803" y="1151"/>
                  </a:lnTo>
                  <a:cubicBezTo>
                    <a:pt x="12803" y="520"/>
                    <a:pt x="12283" y="0"/>
                    <a:pt x="11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1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1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116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business model</a:t>
            </a:r>
            <a:endParaRPr/>
          </a:p>
        </p:txBody>
      </p:sp>
      <p:sp>
        <p:nvSpPr>
          <p:cNvPr id="1334" name="Google Shape;1334;p116"/>
          <p:cNvSpPr txBox="1"/>
          <p:nvPr/>
        </p:nvSpPr>
        <p:spPr>
          <a:xfrm flipH="1">
            <a:off x="6203950" y="3334375"/>
            <a:ext cx="18171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Training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35" name="Google Shape;1335;p116"/>
          <p:cNvSpPr txBox="1"/>
          <p:nvPr/>
        </p:nvSpPr>
        <p:spPr>
          <a:xfrm flipH="1">
            <a:off x="6463600" y="3635319"/>
            <a:ext cx="1297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Mercury is a small planet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36" name="Google Shape;1336;p116"/>
          <p:cNvSpPr txBox="1"/>
          <p:nvPr/>
        </p:nvSpPr>
        <p:spPr>
          <a:xfrm flipH="1">
            <a:off x="2702250" y="3840531"/>
            <a:ext cx="18171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Assessment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37" name="Google Shape;1337;p116"/>
          <p:cNvSpPr txBox="1"/>
          <p:nvPr/>
        </p:nvSpPr>
        <p:spPr>
          <a:xfrm flipH="1">
            <a:off x="2961900" y="4130500"/>
            <a:ext cx="1297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Venus has a nice name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38" name="Google Shape;1338;p116"/>
          <p:cNvSpPr txBox="1"/>
          <p:nvPr/>
        </p:nvSpPr>
        <p:spPr>
          <a:xfrm flipH="1">
            <a:off x="1064775" y="2117650"/>
            <a:ext cx="18171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Technology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39" name="Google Shape;1339;p116"/>
          <p:cNvSpPr txBox="1"/>
          <p:nvPr/>
        </p:nvSpPr>
        <p:spPr>
          <a:xfrm flipH="1">
            <a:off x="1324425" y="2423953"/>
            <a:ext cx="1297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Saturn is the ringed planet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40" name="Google Shape;1340;p116"/>
          <p:cNvSpPr txBox="1"/>
          <p:nvPr/>
        </p:nvSpPr>
        <p:spPr>
          <a:xfrm flipH="1">
            <a:off x="4471125" y="1567500"/>
            <a:ext cx="18171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Marketing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41" name="Google Shape;1341;p116"/>
          <p:cNvSpPr txBox="1"/>
          <p:nvPr/>
        </p:nvSpPr>
        <p:spPr>
          <a:xfrm flipH="1">
            <a:off x="4730775" y="1864705"/>
            <a:ext cx="1297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Neptune is far away from us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1342" name="Google Shape;1342;p116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43" name="Google Shape;1343;p116"/>
          <p:cNvGrpSpPr/>
          <p:nvPr/>
        </p:nvGrpSpPr>
        <p:grpSpPr>
          <a:xfrm>
            <a:off x="1173495" y="2513624"/>
            <a:ext cx="6436123" cy="1326552"/>
            <a:chOff x="6953919" y="3907920"/>
            <a:chExt cx="1377300" cy="475705"/>
          </a:xfrm>
        </p:grpSpPr>
        <p:cxnSp>
          <p:nvCxnSpPr>
            <p:cNvPr id="1344" name="Google Shape;1344;p116"/>
            <p:cNvCxnSpPr/>
            <p:nvPr/>
          </p:nvCxnSpPr>
          <p:spPr>
            <a:xfrm rot="10800000">
              <a:off x="7118545" y="4100696"/>
              <a:ext cx="0" cy="194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345" name="Google Shape;1345;p116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346" name="Google Shape;1346;p116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347" name="Google Shape;1347;p116"/>
            <p:cNvCxnSpPr/>
            <p:nvPr/>
          </p:nvCxnSpPr>
          <p:spPr>
            <a:xfrm>
              <a:off x="8218032" y="3992028"/>
              <a:ext cx="0" cy="202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348" name="Google Shape;1348;p116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117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business model</a:t>
            </a:r>
            <a:endParaRPr/>
          </a:p>
        </p:txBody>
      </p:sp>
      <p:grpSp>
        <p:nvGrpSpPr>
          <p:cNvPr id="1354" name="Google Shape;1354;p117"/>
          <p:cNvGrpSpPr/>
          <p:nvPr/>
        </p:nvGrpSpPr>
        <p:grpSpPr>
          <a:xfrm>
            <a:off x="3217844" y="1669187"/>
            <a:ext cx="2708312" cy="2872426"/>
            <a:chOff x="1825800" y="1651625"/>
            <a:chExt cx="539989" cy="571775"/>
          </a:xfrm>
        </p:grpSpPr>
        <p:sp>
          <p:nvSpPr>
            <p:cNvPr id="1355" name="Google Shape;1355;p117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17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17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17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" name="Google Shape;1359;p117"/>
          <p:cNvSpPr txBox="1">
            <a:spLocks noGrp="1"/>
          </p:cNvSpPr>
          <p:nvPr>
            <p:ph type="title" idx="4294967295"/>
          </p:nvPr>
        </p:nvSpPr>
        <p:spPr>
          <a:xfrm>
            <a:off x="713225" y="1974100"/>
            <a:ext cx="1981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Technology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1360" name="Google Shape;1360;p117"/>
          <p:cNvSpPr txBox="1">
            <a:spLocks noGrp="1"/>
          </p:cNvSpPr>
          <p:nvPr>
            <p:ph type="subTitle" idx="4294967295"/>
          </p:nvPr>
        </p:nvSpPr>
        <p:spPr>
          <a:xfrm>
            <a:off x="713277" y="2329161"/>
            <a:ext cx="1981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has a beautiful name, but it’s hot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61" name="Google Shape;1361;p117"/>
          <p:cNvSpPr txBox="1">
            <a:spLocks noGrp="1"/>
          </p:cNvSpPr>
          <p:nvPr>
            <p:ph type="title" idx="4294967295"/>
          </p:nvPr>
        </p:nvSpPr>
        <p:spPr>
          <a:xfrm>
            <a:off x="713302" y="3390635"/>
            <a:ext cx="1981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Assessment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1362" name="Google Shape;1362;p117"/>
          <p:cNvSpPr txBox="1">
            <a:spLocks noGrp="1"/>
          </p:cNvSpPr>
          <p:nvPr>
            <p:ph type="subTitle" idx="4294967295"/>
          </p:nvPr>
        </p:nvSpPr>
        <p:spPr>
          <a:xfrm>
            <a:off x="713377" y="3745678"/>
            <a:ext cx="1981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Mercury is the closest planet to the Sun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363" name="Google Shape;1363;p117"/>
          <p:cNvCxnSpPr>
            <a:stCxn id="1360" idx="3"/>
            <a:endCxn id="1360" idx="3"/>
          </p:cNvCxnSpPr>
          <p:nvPr/>
        </p:nvCxnSpPr>
        <p:spPr>
          <a:xfrm>
            <a:off x="2694477" y="2593011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4" name="Google Shape;1364;p117"/>
          <p:cNvCxnSpPr/>
          <p:nvPr/>
        </p:nvCxnSpPr>
        <p:spPr>
          <a:xfrm>
            <a:off x="2770925" y="2409925"/>
            <a:ext cx="89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365" name="Google Shape;1365;p117"/>
          <p:cNvCxnSpPr/>
          <p:nvPr/>
        </p:nvCxnSpPr>
        <p:spPr>
          <a:xfrm>
            <a:off x="2770945" y="3826675"/>
            <a:ext cx="647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1366" name="Google Shape;1366;p117"/>
          <p:cNvSpPr txBox="1">
            <a:spLocks noGrp="1"/>
          </p:cNvSpPr>
          <p:nvPr>
            <p:ph type="title" idx="4294967295"/>
          </p:nvPr>
        </p:nvSpPr>
        <p:spPr>
          <a:xfrm>
            <a:off x="6449275" y="1974100"/>
            <a:ext cx="1981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MarketinG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1367" name="Google Shape;1367;p117"/>
          <p:cNvSpPr txBox="1">
            <a:spLocks noGrp="1"/>
          </p:cNvSpPr>
          <p:nvPr>
            <p:ph type="subTitle" idx="4294967295"/>
          </p:nvPr>
        </p:nvSpPr>
        <p:spPr>
          <a:xfrm>
            <a:off x="6449326" y="2329161"/>
            <a:ext cx="1981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Despite being red, Mars is a cold place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68" name="Google Shape;1368;p117"/>
          <p:cNvSpPr txBox="1">
            <a:spLocks noGrp="1"/>
          </p:cNvSpPr>
          <p:nvPr>
            <p:ph type="title" idx="4294967295"/>
          </p:nvPr>
        </p:nvSpPr>
        <p:spPr>
          <a:xfrm>
            <a:off x="6449352" y="3390635"/>
            <a:ext cx="1981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Training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1369" name="Google Shape;1369;p117"/>
          <p:cNvSpPr txBox="1">
            <a:spLocks noGrp="1"/>
          </p:cNvSpPr>
          <p:nvPr>
            <p:ph type="subTitle" idx="4294967295"/>
          </p:nvPr>
        </p:nvSpPr>
        <p:spPr>
          <a:xfrm>
            <a:off x="6449427" y="3745678"/>
            <a:ext cx="1981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Jupiter is the biggest planet of them all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370" name="Google Shape;1370;p117"/>
          <p:cNvCxnSpPr/>
          <p:nvPr/>
        </p:nvCxnSpPr>
        <p:spPr>
          <a:xfrm>
            <a:off x="5694825" y="2409925"/>
            <a:ext cx="678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371" name="Google Shape;1371;p117"/>
          <p:cNvCxnSpPr/>
          <p:nvPr/>
        </p:nvCxnSpPr>
        <p:spPr>
          <a:xfrm>
            <a:off x="5611100" y="3826675"/>
            <a:ext cx="762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372" name="Google Shape;1372;p117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3" name="Google Shape;1373;p117"/>
          <p:cNvCxnSpPr/>
          <p:nvPr/>
        </p:nvCxnSpPr>
        <p:spPr>
          <a:xfrm rot="-5400000">
            <a:off x="5633275" y="4588225"/>
            <a:ext cx="23100" cy="5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118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graphicFrame>
        <p:nvGraphicFramePr>
          <p:cNvPr id="1379" name="Google Shape;1379;p118"/>
          <p:cNvGraphicFramePr/>
          <p:nvPr/>
        </p:nvGraphicFramePr>
        <p:xfrm>
          <a:off x="952500" y="1548195"/>
          <a:ext cx="7239000" cy="3060400"/>
        </p:xfrm>
        <a:graphic>
          <a:graphicData uri="http://schemas.openxmlformats.org/drawingml/2006/table">
            <a:tbl>
              <a:tblPr>
                <a:noFill/>
                <a:tableStyleId>{B19FB292-8EA1-4147-89B7-C4703058855B}</a:tableStyleId>
              </a:tblPr>
              <a:tblGrid>
                <a:gridCol w="1206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35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Time</a:t>
                      </a:r>
                      <a:endParaRPr sz="18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Mon</a:t>
                      </a:r>
                      <a:endParaRPr sz="18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Tue</a:t>
                      </a:r>
                      <a:endParaRPr sz="18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Wed</a:t>
                      </a:r>
                      <a:endParaRPr sz="18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Thu</a:t>
                      </a:r>
                      <a:endParaRPr sz="18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Fri</a:t>
                      </a:r>
                      <a:endParaRPr sz="18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09:00 - 10:00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Meeting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Home office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Home office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10:00 - 11:00</a:t>
                      </a:r>
                      <a:endParaRPr b="1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Meeting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Brunch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Meeting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11:00 - 11:30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Project 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Meeting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11:30 - 12:30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Accounting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12:30 - 13:30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Project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Meeting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Project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1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13:30 - 14:30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Lunch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Lunch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Lunch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Lunch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Lunch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14:30 - 15:30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Accounting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Meeting</a:t>
                      </a: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1380" name="Google Shape;1380;p118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9"/>
          <p:cNvSpPr txBox="1">
            <a:spLocks noGrp="1"/>
          </p:cNvSpPr>
          <p:nvPr>
            <p:ph type="title"/>
          </p:nvPr>
        </p:nvSpPr>
        <p:spPr>
          <a:xfrm>
            <a:off x="1726200" y="1681450"/>
            <a:ext cx="5691600" cy="13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Sage</a:t>
            </a:r>
            <a:endParaRPr dirty="0"/>
          </a:p>
        </p:txBody>
      </p:sp>
      <p:sp>
        <p:nvSpPr>
          <p:cNvPr id="478" name="Google Shape;478;p69"/>
          <p:cNvSpPr txBox="1">
            <a:spLocks noGrp="1"/>
          </p:cNvSpPr>
          <p:nvPr>
            <p:ph type="body" idx="1"/>
          </p:nvPr>
        </p:nvSpPr>
        <p:spPr>
          <a:xfrm>
            <a:off x="2434275" y="3133239"/>
            <a:ext cx="42753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para la gestion empresarial</a:t>
            </a:r>
            <a:endParaRPr dirty="0"/>
          </a:p>
        </p:txBody>
      </p:sp>
      <p:cxnSp>
        <p:nvCxnSpPr>
          <p:cNvPr id="479" name="Google Shape;479;p69"/>
          <p:cNvCxnSpPr/>
          <p:nvPr/>
        </p:nvCxnSpPr>
        <p:spPr>
          <a:xfrm>
            <a:off x="4248450" y="303527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119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analysis</a:t>
            </a:r>
            <a:endParaRPr/>
          </a:p>
        </p:txBody>
      </p:sp>
      <p:cxnSp>
        <p:nvCxnSpPr>
          <p:cNvPr id="1386" name="Google Shape;1386;p119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387" name="Google Shape;1387;p119"/>
          <p:cNvGraphicFramePr/>
          <p:nvPr/>
        </p:nvGraphicFramePr>
        <p:xfrm>
          <a:off x="952500" y="1621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{B19FB292-8EA1-4147-89B7-C4703058855B}</a:tableStyleId>
              </a:tblPr>
              <a:tblGrid>
                <a:gridCol w="200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8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8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8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8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1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Mars</a:t>
                      </a:r>
                      <a:endParaRPr sz="17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Venus</a:t>
                      </a:r>
                      <a:endParaRPr sz="17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Mercury</a:t>
                      </a:r>
                      <a:endParaRPr sz="17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lt1"/>
                          </a:solidFill>
                          <a:latin typeface="Julius Sans One"/>
                          <a:ea typeface="Julius Sans One"/>
                          <a:cs typeface="Julius Sans One"/>
                          <a:sym typeface="Julius Sans One"/>
                        </a:rPr>
                        <a:t>Jupiter</a:t>
                      </a:r>
                      <a:endParaRPr sz="1700" b="1">
                        <a:solidFill>
                          <a:schemeClr val="lt1"/>
                        </a:solidFill>
                        <a:latin typeface="Julius Sans One"/>
                        <a:ea typeface="Julius Sans One"/>
                        <a:cs typeface="Julius Sans One"/>
                        <a:sym typeface="Julius Sans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Despite being red, Mars is a cold place</a:t>
                      </a:r>
                      <a:endParaRPr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Venus has a beautiful name, but it’s hot</a:t>
                      </a:r>
                      <a:endParaRPr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Mercury is the closest planet to the Sun</a:t>
                      </a:r>
                      <a:endParaRPr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Jupiter is the biggest planet of them all</a:t>
                      </a:r>
                      <a:endParaRPr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388" name="Google Shape;1388;p119"/>
          <p:cNvGrpSpPr/>
          <p:nvPr/>
        </p:nvGrpSpPr>
        <p:grpSpPr>
          <a:xfrm>
            <a:off x="3442581" y="2209028"/>
            <a:ext cx="4304271" cy="2147469"/>
            <a:chOff x="3442581" y="2209028"/>
            <a:chExt cx="4304271" cy="2147469"/>
          </a:xfrm>
        </p:grpSpPr>
        <p:grpSp>
          <p:nvGrpSpPr>
            <p:cNvPr id="1389" name="Google Shape;1389;p119"/>
            <p:cNvGrpSpPr/>
            <p:nvPr/>
          </p:nvGrpSpPr>
          <p:grpSpPr>
            <a:xfrm>
              <a:off x="3442581" y="2235597"/>
              <a:ext cx="356196" cy="265631"/>
              <a:chOff x="5216456" y="3725484"/>
              <a:chExt cx="356196" cy="265631"/>
            </a:xfrm>
          </p:grpSpPr>
          <p:sp>
            <p:nvSpPr>
              <p:cNvPr id="1390" name="Google Shape;1390;p119"/>
              <p:cNvSpPr/>
              <p:nvPr/>
            </p:nvSpPr>
            <p:spPr>
              <a:xfrm>
                <a:off x="5216456" y="3814335"/>
                <a:ext cx="296465" cy="176780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119"/>
              <p:cNvSpPr/>
              <p:nvPr/>
            </p:nvSpPr>
            <p:spPr>
              <a:xfrm>
                <a:off x="5304925" y="3725484"/>
                <a:ext cx="267726" cy="17071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2" name="Google Shape;1392;p119"/>
            <p:cNvGrpSpPr/>
            <p:nvPr/>
          </p:nvGrpSpPr>
          <p:grpSpPr>
            <a:xfrm>
              <a:off x="3461858" y="2818616"/>
              <a:ext cx="317645" cy="318757"/>
              <a:chOff x="5779408" y="3699191"/>
              <a:chExt cx="317645" cy="318757"/>
            </a:xfrm>
          </p:grpSpPr>
          <p:sp>
            <p:nvSpPr>
              <p:cNvPr id="1393" name="Google Shape;1393;p119"/>
              <p:cNvSpPr/>
              <p:nvPr/>
            </p:nvSpPr>
            <p:spPr>
              <a:xfrm>
                <a:off x="5892837" y="3700334"/>
                <a:ext cx="204216" cy="317614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119"/>
              <p:cNvSpPr/>
              <p:nvPr/>
            </p:nvSpPr>
            <p:spPr>
              <a:xfrm>
                <a:off x="5779408" y="3699191"/>
                <a:ext cx="195134" cy="31688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5" name="Google Shape;1395;p119"/>
            <p:cNvGrpSpPr/>
            <p:nvPr/>
          </p:nvGrpSpPr>
          <p:grpSpPr>
            <a:xfrm>
              <a:off x="4777871" y="2818616"/>
              <a:ext cx="317645" cy="318757"/>
              <a:chOff x="5779408" y="3699191"/>
              <a:chExt cx="317645" cy="318757"/>
            </a:xfrm>
          </p:grpSpPr>
          <p:sp>
            <p:nvSpPr>
              <p:cNvPr id="1396" name="Google Shape;1396;p119"/>
              <p:cNvSpPr/>
              <p:nvPr/>
            </p:nvSpPr>
            <p:spPr>
              <a:xfrm>
                <a:off x="5892837" y="3700334"/>
                <a:ext cx="204216" cy="317614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119"/>
              <p:cNvSpPr/>
              <p:nvPr/>
            </p:nvSpPr>
            <p:spPr>
              <a:xfrm>
                <a:off x="5779408" y="3699191"/>
                <a:ext cx="195134" cy="31688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8" name="Google Shape;1398;p119"/>
            <p:cNvGrpSpPr/>
            <p:nvPr/>
          </p:nvGrpSpPr>
          <p:grpSpPr>
            <a:xfrm>
              <a:off x="4777871" y="3428178"/>
              <a:ext cx="317645" cy="318757"/>
              <a:chOff x="5779408" y="3699191"/>
              <a:chExt cx="317645" cy="318757"/>
            </a:xfrm>
          </p:grpSpPr>
          <p:sp>
            <p:nvSpPr>
              <p:cNvPr id="1399" name="Google Shape;1399;p119"/>
              <p:cNvSpPr/>
              <p:nvPr/>
            </p:nvSpPr>
            <p:spPr>
              <a:xfrm>
                <a:off x="5892837" y="3700334"/>
                <a:ext cx="204216" cy="317614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119"/>
              <p:cNvSpPr/>
              <p:nvPr/>
            </p:nvSpPr>
            <p:spPr>
              <a:xfrm>
                <a:off x="5779408" y="3699191"/>
                <a:ext cx="195134" cy="31688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1" name="Google Shape;1401;p119"/>
            <p:cNvGrpSpPr/>
            <p:nvPr/>
          </p:nvGrpSpPr>
          <p:grpSpPr>
            <a:xfrm>
              <a:off x="3442581" y="3454734"/>
              <a:ext cx="356196" cy="265631"/>
              <a:chOff x="5216456" y="3725484"/>
              <a:chExt cx="356196" cy="265631"/>
            </a:xfrm>
          </p:grpSpPr>
          <p:sp>
            <p:nvSpPr>
              <p:cNvPr id="1402" name="Google Shape;1402;p119"/>
              <p:cNvSpPr/>
              <p:nvPr/>
            </p:nvSpPr>
            <p:spPr>
              <a:xfrm>
                <a:off x="5216456" y="3814335"/>
                <a:ext cx="296465" cy="176780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119"/>
              <p:cNvSpPr/>
              <p:nvPr/>
            </p:nvSpPr>
            <p:spPr>
              <a:xfrm>
                <a:off x="5304925" y="3725484"/>
                <a:ext cx="267726" cy="17071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" name="Google Shape;1404;p119"/>
            <p:cNvGrpSpPr/>
            <p:nvPr/>
          </p:nvGrpSpPr>
          <p:grpSpPr>
            <a:xfrm>
              <a:off x="3442581" y="4064297"/>
              <a:ext cx="356196" cy="265631"/>
              <a:chOff x="5216456" y="3725484"/>
              <a:chExt cx="356196" cy="265631"/>
            </a:xfrm>
          </p:grpSpPr>
          <p:sp>
            <p:nvSpPr>
              <p:cNvPr id="1405" name="Google Shape;1405;p119"/>
              <p:cNvSpPr/>
              <p:nvPr/>
            </p:nvSpPr>
            <p:spPr>
              <a:xfrm>
                <a:off x="5216456" y="3814335"/>
                <a:ext cx="296465" cy="176780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119"/>
              <p:cNvSpPr/>
              <p:nvPr/>
            </p:nvSpPr>
            <p:spPr>
              <a:xfrm>
                <a:off x="5304925" y="3725484"/>
                <a:ext cx="267726" cy="17071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7" name="Google Shape;1407;p119"/>
            <p:cNvGrpSpPr/>
            <p:nvPr/>
          </p:nvGrpSpPr>
          <p:grpSpPr>
            <a:xfrm>
              <a:off x="4777871" y="4037741"/>
              <a:ext cx="317645" cy="318757"/>
              <a:chOff x="5779408" y="3699191"/>
              <a:chExt cx="317645" cy="318757"/>
            </a:xfrm>
          </p:grpSpPr>
          <p:sp>
            <p:nvSpPr>
              <p:cNvPr id="1408" name="Google Shape;1408;p119"/>
              <p:cNvSpPr/>
              <p:nvPr/>
            </p:nvSpPr>
            <p:spPr>
              <a:xfrm>
                <a:off x="5892837" y="3700334"/>
                <a:ext cx="204216" cy="317614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119"/>
              <p:cNvSpPr/>
              <p:nvPr/>
            </p:nvSpPr>
            <p:spPr>
              <a:xfrm>
                <a:off x="5779408" y="3699191"/>
                <a:ext cx="195134" cy="31688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0" name="Google Shape;1410;p119"/>
            <p:cNvGrpSpPr/>
            <p:nvPr/>
          </p:nvGrpSpPr>
          <p:grpSpPr>
            <a:xfrm>
              <a:off x="4758593" y="2235597"/>
              <a:ext cx="356196" cy="265631"/>
              <a:chOff x="5216456" y="3725484"/>
              <a:chExt cx="356196" cy="265631"/>
            </a:xfrm>
          </p:grpSpPr>
          <p:sp>
            <p:nvSpPr>
              <p:cNvPr id="1411" name="Google Shape;1411;p119"/>
              <p:cNvSpPr/>
              <p:nvPr/>
            </p:nvSpPr>
            <p:spPr>
              <a:xfrm>
                <a:off x="5216456" y="3814335"/>
                <a:ext cx="296465" cy="176780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19"/>
              <p:cNvSpPr/>
              <p:nvPr/>
            </p:nvSpPr>
            <p:spPr>
              <a:xfrm>
                <a:off x="5304925" y="3725484"/>
                <a:ext cx="267726" cy="17071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119"/>
            <p:cNvGrpSpPr/>
            <p:nvPr/>
          </p:nvGrpSpPr>
          <p:grpSpPr>
            <a:xfrm>
              <a:off x="7390656" y="2235597"/>
              <a:ext cx="356196" cy="265631"/>
              <a:chOff x="5216456" y="3725484"/>
              <a:chExt cx="356196" cy="265631"/>
            </a:xfrm>
          </p:grpSpPr>
          <p:sp>
            <p:nvSpPr>
              <p:cNvPr id="1414" name="Google Shape;1414;p119"/>
              <p:cNvSpPr/>
              <p:nvPr/>
            </p:nvSpPr>
            <p:spPr>
              <a:xfrm>
                <a:off x="5216456" y="3814335"/>
                <a:ext cx="296465" cy="176780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119"/>
              <p:cNvSpPr/>
              <p:nvPr/>
            </p:nvSpPr>
            <p:spPr>
              <a:xfrm>
                <a:off x="5304925" y="3725484"/>
                <a:ext cx="267726" cy="17071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6" name="Google Shape;1416;p119"/>
            <p:cNvGrpSpPr/>
            <p:nvPr/>
          </p:nvGrpSpPr>
          <p:grpSpPr>
            <a:xfrm>
              <a:off x="7390656" y="3454734"/>
              <a:ext cx="356196" cy="265631"/>
              <a:chOff x="5216456" y="3725484"/>
              <a:chExt cx="356196" cy="265631"/>
            </a:xfrm>
          </p:grpSpPr>
          <p:sp>
            <p:nvSpPr>
              <p:cNvPr id="1417" name="Google Shape;1417;p119"/>
              <p:cNvSpPr/>
              <p:nvPr/>
            </p:nvSpPr>
            <p:spPr>
              <a:xfrm>
                <a:off x="5216456" y="3814335"/>
                <a:ext cx="296465" cy="176780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119"/>
              <p:cNvSpPr/>
              <p:nvPr/>
            </p:nvSpPr>
            <p:spPr>
              <a:xfrm>
                <a:off x="5304925" y="3725484"/>
                <a:ext cx="267726" cy="17071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" name="Google Shape;1419;p119"/>
            <p:cNvGrpSpPr/>
            <p:nvPr/>
          </p:nvGrpSpPr>
          <p:grpSpPr>
            <a:xfrm>
              <a:off x="7390656" y="4064297"/>
              <a:ext cx="356196" cy="265631"/>
              <a:chOff x="5216456" y="3725484"/>
              <a:chExt cx="356196" cy="265631"/>
            </a:xfrm>
          </p:grpSpPr>
          <p:sp>
            <p:nvSpPr>
              <p:cNvPr id="1420" name="Google Shape;1420;p119"/>
              <p:cNvSpPr/>
              <p:nvPr/>
            </p:nvSpPr>
            <p:spPr>
              <a:xfrm>
                <a:off x="5216456" y="3814335"/>
                <a:ext cx="296465" cy="176780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119"/>
              <p:cNvSpPr/>
              <p:nvPr/>
            </p:nvSpPr>
            <p:spPr>
              <a:xfrm>
                <a:off x="5304925" y="3725484"/>
                <a:ext cx="267726" cy="17071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2" name="Google Shape;1422;p119"/>
            <p:cNvGrpSpPr/>
            <p:nvPr/>
          </p:nvGrpSpPr>
          <p:grpSpPr>
            <a:xfrm>
              <a:off x="6030666" y="4064297"/>
              <a:ext cx="356196" cy="265631"/>
              <a:chOff x="5216456" y="3725484"/>
              <a:chExt cx="356196" cy="265631"/>
            </a:xfrm>
          </p:grpSpPr>
          <p:sp>
            <p:nvSpPr>
              <p:cNvPr id="1423" name="Google Shape;1423;p119"/>
              <p:cNvSpPr/>
              <p:nvPr/>
            </p:nvSpPr>
            <p:spPr>
              <a:xfrm>
                <a:off x="5216456" y="3814335"/>
                <a:ext cx="296465" cy="176780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119"/>
              <p:cNvSpPr/>
              <p:nvPr/>
            </p:nvSpPr>
            <p:spPr>
              <a:xfrm>
                <a:off x="5304925" y="3725484"/>
                <a:ext cx="267726" cy="17071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5" name="Google Shape;1425;p119"/>
            <p:cNvGrpSpPr/>
            <p:nvPr/>
          </p:nvGrpSpPr>
          <p:grpSpPr>
            <a:xfrm>
              <a:off x="6049956" y="3428178"/>
              <a:ext cx="317645" cy="318757"/>
              <a:chOff x="5779408" y="3699191"/>
              <a:chExt cx="317645" cy="318757"/>
            </a:xfrm>
          </p:grpSpPr>
          <p:sp>
            <p:nvSpPr>
              <p:cNvPr id="1426" name="Google Shape;1426;p119"/>
              <p:cNvSpPr/>
              <p:nvPr/>
            </p:nvSpPr>
            <p:spPr>
              <a:xfrm>
                <a:off x="5892837" y="3700334"/>
                <a:ext cx="204216" cy="317614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119"/>
              <p:cNvSpPr/>
              <p:nvPr/>
            </p:nvSpPr>
            <p:spPr>
              <a:xfrm>
                <a:off x="5779408" y="3699191"/>
                <a:ext cx="195134" cy="31688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119"/>
            <p:cNvGrpSpPr/>
            <p:nvPr/>
          </p:nvGrpSpPr>
          <p:grpSpPr>
            <a:xfrm>
              <a:off x="7409921" y="2818616"/>
              <a:ext cx="317645" cy="318757"/>
              <a:chOff x="5779408" y="3699191"/>
              <a:chExt cx="317645" cy="318757"/>
            </a:xfrm>
          </p:grpSpPr>
          <p:sp>
            <p:nvSpPr>
              <p:cNvPr id="1429" name="Google Shape;1429;p119"/>
              <p:cNvSpPr/>
              <p:nvPr/>
            </p:nvSpPr>
            <p:spPr>
              <a:xfrm>
                <a:off x="5892837" y="3700334"/>
                <a:ext cx="204216" cy="317614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119"/>
              <p:cNvSpPr/>
              <p:nvPr/>
            </p:nvSpPr>
            <p:spPr>
              <a:xfrm>
                <a:off x="5779408" y="3699191"/>
                <a:ext cx="195134" cy="31688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1" name="Google Shape;1431;p119"/>
            <p:cNvGrpSpPr/>
            <p:nvPr/>
          </p:nvGrpSpPr>
          <p:grpSpPr>
            <a:xfrm>
              <a:off x="6049956" y="2209028"/>
              <a:ext cx="317645" cy="318757"/>
              <a:chOff x="5779408" y="3699191"/>
              <a:chExt cx="317645" cy="318757"/>
            </a:xfrm>
          </p:grpSpPr>
          <p:sp>
            <p:nvSpPr>
              <p:cNvPr id="1432" name="Google Shape;1432;p119"/>
              <p:cNvSpPr/>
              <p:nvPr/>
            </p:nvSpPr>
            <p:spPr>
              <a:xfrm>
                <a:off x="5892837" y="3700334"/>
                <a:ext cx="204216" cy="317614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119"/>
              <p:cNvSpPr/>
              <p:nvPr/>
            </p:nvSpPr>
            <p:spPr>
              <a:xfrm>
                <a:off x="5779408" y="3699191"/>
                <a:ext cx="195134" cy="31688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4" name="Google Shape;1434;p119"/>
            <p:cNvGrpSpPr/>
            <p:nvPr/>
          </p:nvGrpSpPr>
          <p:grpSpPr>
            <a:xfrm>
              <a:off x="6030678" y="2845172"/>
              <a:ext cx="356196" cy="265631"/>
              <a:chOff x="5216456" y="3725484"/>
              <a:chExt cx="356196" cy="265631"/>
            </a:xfrm>
          </p:grpSpPr>
          <p:sp>
            <p:nvSpPr>
              <p:cNvPr id="1435" name="Google Shape;1435;p119"/>
              <p:cNvSpPr/>
              <p:nvPr/>
            </p:nvSpPr>
            <p:spPr>
              <a:xfrm>
                <a:off x="5216456" y="3814335"/>
                <a:ext cx="296465" cy="176780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119"/>
              <p:cNvSpPr/>
              <p:nvPr/>
            </p:nvSpPr>
            <p:spPr>
              <a:xfrm>
                <a:off x="5304925" y="3725484"/>
                <a:ext cx="267726" cy="170715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20"/>
          <p:cNvSpPr txBox="1">
            <a:spLocks noGrp="1"/>
          </p:cNvSpPr>
          <p:nvPr>
            <p:ph type="title"/>
          </p:nvPr>
        </p:nvSpPr>
        <p:spPr>
          <a:xfrm>
            <a:off x="588299" y="2468125"/>
            <a:ext cx="24174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20,000</a:t>
            </a:r>
            <a:endParaRPr/>
          </a:p>
        </p:txBody>
      </p:sp>
      <p:sp>
        <p:nvSpPr>
          <p:cNvPr id="1442" name="Google Shape;1442;p120"/>
          <p:cNvSpPr txBox="1">
            <a:spLocks noGrp="1"/>
          </p:cNvSpPr>
          <p:nvPr>
            <p:ph type="subTitle" idx="1"/>
          </p:nvPr>
        </p:nvSpPr>
        <p:spPr>
          <a:xfrm>
            <a:off x="653699" y="3141175"/>
            <a:ext cx="2286600" cy="7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customers</a:t>
            </a:r>
            <a:endParaRPr/>
          </a:p>
        </p:txBody>
      </p:sp>
      <p:sp>
        <p:nvSpPr>
          <p:cNvPr id="1443" name="Google Shape;1443;p120"/>
          <p:cNvSpPr txBox="1">
            <a:spLocks noGrp="1"/>
          </p:cNvSpPr>
          <p:nvPr>
            <p:ph type="subTitle" idx="2"/>
          </p:nvPr>
        </p:nvSpPr>
        <p:spPr>
          <a:xfrm>
            <a:off x="3439674" y="3141175"/>
            <a:ext cx="2286600" cy="7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employees </a:t>
            </a:r>
            <a:endParaRPr/>
          </a:p>
        </p:txBody>
      </p:sp>
      <p:sp>
        <p:nvSpPr>
          <p:cNvPr id="1444" name="Google Shape;1444;p120"/>
          <p:cNvSpPr txBox="1">
            <a:spLocks noGrp="1"/>
          </p:cNvSpPr>
          <p:nvPr>
            <p:ph type="subTitle" idx="3"/>
          </p:nvPr>
        </p:nvSpPr>
        <p:spPr>
          <a:xfrm>
            <a:off x="6203701" y="3141175"/>
            <a:ext cx="2286600" cy="7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projects</a:t>
            </a:r>
            <a:endParaRPr/>
          </a:p>
        </p:txBody>
      </p:sp>
      <p:sp>
        <p:nvSpPr>
          <p:cNvPr id="1445" name="Google Shape;1445;p120"/>
          <p:cNvSpPr txBox="1">
            <a:spLocks noGrp="1"/>
          </p:cNvSpPr>
          <p:nvPr>
            <p:ph type="title" idx="4"/>
          </p:nvPr>
        </p:nvSpPr>
        <p:spPr>
          <a:xfrm>
            <a:off x="3363300" y="2468125"/>
            <a:ext cx="24174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 </a:t>
            </a:r>
            <a:endParaRPr/>
          </a:p>
        </p:txBody>
      </p:sp>
      <p:sp>
        <p:nvSpPr>
          <p:cNvPr id="1446" name="Google Shape;1446;p120"/>
          <p:cNvSpPr txBox="1">
            <a:spLocks noGrp="1"/>
          </p:cNvSpPr>
          <p:nvPr>
            <p:ph type="title" idx="5"/>
          </p:nvPr>
        </p:nvSpPr>
        <p:spPr>
          <a:xfrm>
            <a:off x="6138301" y="2468125"/>
            <a:ext cx="24174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500</a:t>
            </a:r>
            <a:endParaRPr/>
          </a:p>
        </p:txBody>
      </p:sp>
      <p:sp>
        <p:nvSpPr>
          <p:cNvPr id="1447" name="Google Shape;1447;p120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growth</a:t>
            </a:r>
            <a:endParaRPr/>
          </a:p>
        </p:txBody>
      </p:sp>
      <p:cxnSp>
        <p:nvCxnSpPr>
          <p:cNvPr id="1448" name="Google Shape;1448;p120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121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growth</a:t>
            </a:r>
            <a:endParaRPr/>
          </a:p>
        </p:txBody>
      </p:sp>
      <p:sp>
        <p:nvSpPr>
          <p:cNvPr id="1454" name="Google Shape;1454;p121"/>
          <p:cNvSpPr txBox="1">
            <a:spLocks noGrp="1"/>
          </p:cNvSpPr>
          <p:nvPr>
            <p:ph type="subTitle" idx="4294967295"/>
          </p:nvPr>
        </p:nvSpPr>
        <p:spPr>
          <a:xfrm>
            <a:off x="719990" y="3545923"/>
            <a:ext cx="22131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Venus has a beautiful name, but it’s hot</a:t>
            </a:r>
            <a:endParaRPr sz="1600"/>
          </a:p>
        </p:txBody>
      </p:sp>
      <p:sp>
        <p:nvSpPr>
          <p:cNvPr id="1455" name="Google Shape;1455;p121"/>
          <p:cNvSpPr txBox="1">
            <a:spLocks noGrp="1"/>
          </p:cNvSpPr>
          <p:nvPr>
            <p:ph type="subTitle" idx="4294967295"/>
          </p:nvPr>
        </p:nvSpPr>
        <p:spPr>
          <a:xfrm>
            <a:off x="719990" y="3211822"/>
            <a:ext cx="2213100" cy="3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Venus</a:t>
            </a:r>
            <a:endParaRPr sz="2000" b="1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456" name="Google Shape;1456;p121"/>
          <p:cNvSpPr txBox="1">
            <a:spLocks noGrp="1"/>
          </p:cNvSpPr>
          <p:nvPr>
            <p:ph type="title" idx="4294967295"/>
          </p:nvPr>
        </p:nvSpPr>
        <p:spPr>
          <a:xfrm>
            <a:off x="1259990" y="1971475"/>
            <a:ext cx="1133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/>
              <a:t>25%</a:t>
            </a:r>
            <a:endParaRPr sz="3200" b="1"/>
          </a:p>
        </p:txBody>
      </p:sp>
      <p:grpSp>
        <p:nvGrpSpPr>
          <p:cNvPr id="1457" name="Google Shape;1457;p121"/>
          <p:cNvGrpSpPr/>
          <p:nvPr/>
        </p:nvGrpSpPr>
        <p:grpSpPr>
          <a:xfrm>
            <a:off x="876889" y="2953732"/>
            <a:ext cx="1899303" cy="243932"/>
            <a:chOff x="888251" y="2758225"/>
            <a:chExt cx="1899303" cy="165400"/>
          </a:xfrm>
        </p:grpSpPr>
        <p:sp>
          <p:nvSpPr>
            <p:cNvPr id="1458" name="Google Shape;1458;p121"/>
            <p:cNvSpPr/>
            <p:nvPr/>
          </p:nvSpPr>
          <p:spPr>
            <a:xfrm>
              <a:off x="888254" y="2758325"/>
              <a:ext cx="1899300" cy="1653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21"/>
            <p:cNvSpPr/>
            <p:nvPr/>
          </p:nvSpPr>
          <p:spPr>
            <a:xfrm>
              <a:off x="888251" y="2758225"/>
              <a:ext cx="371700" cy="16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0" name="Google Shape;1460;p121"/>
          <p:cNvSpPr txBox="1">
            <a:spLocks noGrp="1"/>
          </p:cNvSpPr>
          <p:nvPr>
            <p:ph type="subTitle" idx="4294967295"/>
          </p:nvPr>
        </p:nvSpPr>
        <p:spPr>
          <a:xfrm>
            <a:off x="3465440" y="3545923"/>
            <a:ext cx="22131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Despite being red, Mars is a cold place</a:t>
            </a:r>
            <a:endParaRPr sz="1600"/>
          </a:p>
        </p:txBody>
      </p:sp>
      <p:sp>
        <p:nvSpPr>
          <p:cNvPr id="1461" name="Google Shape;1461;p121"/>
          <p:cNvSpPr txBox="1">
            <a:spLocks noGrp="1"/>
          </p:cNvSpPr>
          <p:nvPr>
            <p:ph type="subTitle" idx="4294967295"/>
          </p:nvPr>
        </p:nvSpPr>
        <p:spPr>
          <a:xfrm>
            <a:off x="3465440" y="3211822"/>
            <a:ext cx="2213100" cy="3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Mars</a:t>
            </a:r>
            <a:endParaRPr sz="2000" b="1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462" name="Google Shape;1462;p121"/>
          <p:cNvSpPr txBox="1">
            <a:spLocks noGrp="1"/>
          </p:cNvSpPr>
          <p:nvPr>
            <p:ph type="title" idx="4294967295"/>
          </p:nvPr>
        </p:nvSpPr>
        <p:spPr>
          <a:xfrm>
            <a:off x="4005440" y="1971475"/>
            <a:ext cx="1133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/>
              <a:t>50%</a:t>
            </a:r>
            <a:endParaRPr sz="3200" b="1"/>
          </a:p>
        </p:txBody>
      </p:sp>
      <p:grpSp>
        <p:nvGrpSpPr>
          <p:cNvPr id="1463" name="Google Shape;1463;p121"/>
          <p:cNvGrpSpPr/>
          <p:nvPr/>
        </p:nvGrpSpPr>
        <p:grpSpPr>
          <a:xfrm>
            <a:off x="3622340" y="2953749"/>
            <a:ext cx="1899300" cy="243914"/>
            <a:chOff x="888254" y="2758237"/>
            <a:chExt cx="1899300" cy="165388"/>
          </a:xfrm>
        </p:grpSpPr>
        <p:sp>
          <p:nvSpPr>
            <p:cNvPr id="1464" name="Google Shape;1464;p121"/>
            <p:cNvSpPr/>
            <p:nvPr/>
          </p:nvSpPr>
          <p:spPr>
            <a:xfrm>
              <a:off x="888254" y="2758325"/>
              <a:ext cx="1899300" cy="1653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21"/>
            <p:cNvSpPr/>
            <p:nvPr/>
          </p:nvSpPr>
          <p:spPr>
            <a:xfrm>
              <a:off x="888272" y="2758237"/>
              <a:ext cx="942000" cy="16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6" name="Google Shape;1466;p121"/>
          <p:cNvSpPr txBox="1">
            <a:spLocks noGrp="1"/>
          </p:cNvSpPr>
          <p:nvPr>
            <p:ph type="subTitle" idx="4294967295"/>
          </p:nvPr>
        </p:nvSpPr>
        <p:spPr>
          <a:xfrm>
            <a:off x="6210890" y="3545923"/>
            <a:ext cx="22131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Jupiter is the biggest planet of them all</a:t>
            </a:r>
            <a:endParaRPr sz="1600"/>
          </a:p>
        </p:txBody>
      </p:sp>
      <p:sp>
        <p:nvSpPr>
          <p:cNvPr id="1467" name="Google Shape;1467;p121"/>
          <p:cNvSpPr txBox="1">
            <a:spLocks noGrp="1"/>
          </p:cNvSpPr>
          <p:nvPr>
            <p:ph type="subTitle" idx="4294967295"/>
          </p:nvPr>
        </p:nvSpPr>
        <p:spPr>
          <a:xfrm>
            <a:off x="6210890" y="3211822"/>
            <a:ext cx="2213100" cy="3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jupiter</a:t>
            </a:r>
            <a:endParaRPr sz="2000" b="1">
              <a:solidFill>
                <a:schemeClr val="accent2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468" name="Google Shape;1468;p121"/>
          <p:cNvSpPr txBox="1">
            <a:spLocks noGrp="1"/>
          </p:cNvSpPr>
          <p:nvPr>
            <p:ph type="title" idx="4294967295"/>
          </p:nvPr>
        </p:nvSpPr>
        <p:spPr>
          <a:xfrm>
            <a:off x="6750890" y="1971475"/>
            <a:ext cx="1133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/>
              <a:t>75%</a:t>
            </a:r>
            <a:endParaRPr sz="3200" b="1"/>
          </a:p>
        </p:txBody>
      </p:sp>
      <p:grpSp>
        <p:nvGrpSpPr>
          <p:cNvPr id="1469" name="Google Shape;1469;p121"/>
          <p:cNvGrpSpPr/>
          <p:nvPr/>
        </p:nvGrpSpPr>
        <p:grpSpPr>
          <a:xfrm>
            <a:off x="6367790" y="2953749"/>
            <a:ext cx="1899300" cy="243914"/>
            <a:chOff x="888254" y="2758237"/>
            <a:chExt cx="1899300" cy="165388"/>
          </a:xfrm>
        </p:grpSpPr>
        <p:sp>
          <p:nvSpPr>
            <p:cNvPr id="1470" name="Google Shape;1470;p121"/>
            <p:cNvSpPr/>
            <p:nvPr/>
          </p:nvSpPr>
          <p:spPr>
            <a:xfrm>
              <a:off x="888254" y="2758325"/>
              <a:ext cx="1899300" cy="1653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21"/>
            <p:cNvSpPr/>
            <p:nvPr/>
          </p:nvSpPr>
          <p:spPr>
            <a:xfrm>
              <a:off x="888285" y="2758237"/>
              <a:ext cx="1516200" cy="165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72" name="Google Shape;1472;p121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3" name="Google Shape;1473;p121"/>
          <p:cNvSpPr/>
          <p:nvPr/>
        </p:nvSpPr>
        <p:spPr>
          <a:xfrm rot="10800000">
            <a:off x="1408790" y="2517187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121"/>
          <p:cNvSpPr/>
          <p:nvPr/>
        </p:nvSpPr>
        <p:spPr>
          <a:xfrm rot="10800000">
            <a:off x="4154240" y="2517187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121"/>
          <p:cNvSpPr/>
          <p:nvPr/>
        </p:nvSpPr>
        <p:spPr>
          <a:xfrm rot="10800000">
            <a:off x="6899690" y="2517187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122"/>
          <p:cNvSpPr txBox="1">
            <a:spLocks noGrp="1"/>
          </p:cNvSpPr>
          <p:nvPr>
            <p:ph type="subTitle" idx="1"/>
          </p:nvPr>
        </p:nvSpPr>
        <p:spPr>
          <a:xfrm>
            <a:off x="713250" y="1264629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earths is the Sun’s mass</a:t>
            </a:r>
            <a:endParaRPr/>
          </a:p>
        </p:txBody>
      </p:sp>
      <p:sp>
        <p:nvSpPr>
          <p:cNvPr id="1481" name="Google Shape;1481;p122"/>
          <p:cNvSpPr txBox="1">
            <a:spLocks noGrp="1"/>
          </p:cNvSpPr>
          <p:nvPr>
            <p:ph type="subTitle" idx="4"/>
          </p:nvPr>
        </p:nvSpPr>
        <p:spPr>
          <a:xfrm>
            <a:off x="713250" y="4139179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distance between Earth and the Moon</a:t>
            </a:r>
            <a:endParaRPr/>
          </a:p>
        </p:txBody>
      </p:sp>
      <p:sp>
        <p:nvSpPr>
          <p:cNvPr id="1482" name="Google Shape;1482;p122"/>
          <p:cNvSpPr txBox="1">
            <a:spLocks noGrp="1"/>
          </p:cNvSpPr>
          <p:nvPr>
            <p:ph type="title"/>
          </p:nvPr>
        </p:nvSpPr>
        <p:spPr>
          <a:xfrm>
            <a:off x="713227" y="639821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1483" name="Google Shape;1483;p122"/>
          <p:cNvSpPr txBox="1">
            <a:spLocks noGrp="1"/>
          </p:cNvSpPr>
          <p:nvPr>
            <p:ph type="subTitle" idx="2"/>
          </p:nvPr>
        </p:nvSpPr>
        <p:spPr>
          <a:xfrm>
            <a:off x="713250" y="2701904"/>
            <a:ext cx="7717500" cy="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Jupiter’s rotation period</a:t>
            </a:r>
            <a:endParaRPr/>
          </a:p>
        </p:txBody>
      </p:sp>
      <p:sp>
        <p:nvSpPr>
          <p:cNvPr id="1484" name="Google Shape;1484;p122"/>
          <p:cNvSpPr txBox="1">
            <a:spLocks noGrp="1"/>
          </p:cNvSpPr>
          <p:nvPr>
            <p:ph type="title" idx="3"/>
          </p:nvPr>
        </p:nvSpPr>
        <p:spPr>
          <a:xfrm>
            <a:off x="713227" y="2077096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1485" name="Google Shape;1485;p122"/>
          <p:cNvSpPr txBox="1">
            <a:spLocks noGrp="1"/>
          </p:cNvSpPr>
          <p:nvPr>
            <p:ph type="title" idx="5"/>
          </p:nvPr>
        </p:nvSpPr>
        <p:spPr>
          <a:xfrm>
            <a:off x="713227" y="3514371"/>
            <a:ext cx="7717500" cy="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123"/>
          <p:cNvSpPr txBox="1">
            <a:spLocks noGrp="1"/>
          </p:cNvSpPr>
          <p:nvPr>
            <p:ph type="title"/>
          </p:nvPr>
        </p:nvSpPr>
        <p:spPr>
          <a:xfrm>
            <a:off x="713250" y="638800"/>
            <a:ext cx="7717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/>
              <a:t>$</a:t>
            </a:r>
            <a:r>
              <a:rPr lang="en" sz="8600">
                <a:solidFill>
                  <a:schemeClr val="lt1"/>
                </a:solidFill>
              </a:rPr>
              <a:t>90,000</a:t>
            </a:r>
            <a:endParaRPr sz="8600">
              <a:solidFill>
                <a:schemeClr val="lt1"/>
              </a:solidFill>
            </a:endParaRPr>
          </a:p>
        </p:txBody>
      </p:sp>
      <p:sp>
        <p:nvSpPr>
          <p:cNvPr id="1491" name="Google Shape;1491;p123"/>
          <p:cNvSpPr txBox="1">
            <a:spLocks noGrp="1"/>
          </p:cNvSpPr>
          <p:nvPr>
            <p:ph type="body" idx="1"/>
          </p:nvPr>
        </p:nvSpPr>
        <p:spPr>
          <a:xfrm>
            <a:off x="713250" y="2706376"/>
            <a:ext cx="7717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Expected </a:t>
            </a:r>
            <a:r>
              <a:rPr lang="en"/>
              <a:t>i</a:t>
            </a:r>
            <a:r>
              <a:rPr lang="en">
                <a:solidFill>
                  <a:schemeClr val="lt1"/>
                </a:solidFill>
              </a:rPr>
              <a:t>ncome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492" name="Google Shape;1492;p123"/>
          <p:cNvCxnSpPr/>
          <p:nvPr/>
        </p:nvCxnSpPr>
        <p:spPr>
          <a:xfrm>
            <a:off x="3171450" y="2623659"/>
            <a:ext cx="2801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7" name="Google Shape;1497;p124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1504" t="3974" r="21258" b="4020"/>
          <a:stretch/>
        </p:blipFill>
        <p:spPr>
          <a:xfrm>
            <a:off x="5064162" y="1614600"/>
            <a:ext cx="2656374" cy="264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8" name="Google Shape;1498;p124"/>
          <p:cNvSpPr txBox="1">
            <a:spLocks noGrp="1"/>
          </p:cNvSpPr>
          <p:nvPr>
            <p:ph type="title"/>
          </p:nvPr>
        </p:nvSpPr>
        <p:spPr>
          <a:xfrm>
            <a:off x="713225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Investment</a:t>
            </a:r>
            <a:endParaRPr/>
          </a:p>
        </p:txBody>
      </p:sp>
      <p:sp>
        <p:nvSpPr>
          <p:cNvPr id="1499" name="Google Shape;1499;p124"/>
          <p:cNvSpPr txBox="1"/>
          <p:nvPr/>
        </p:nvSpPr>
        <p:spPr>
          <a:xfrm>
            <a:off x="4785100" y="4272316"/>
            <a:ext cx="32145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To modify this graph, click on it, follow the link, change the data and paste the new graph here</a:t>
            </a:r>
            <a:endParaRPr sz="9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500" name="Google Shape;1500;p124"/>
          <p:cNvSpPr txBox="1"/>
          <p:nvPr/>
        </p:nvSpPr>
        <p:spPr>
          <a:xfrm>
            <a:off x="2230078" y="1478702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Mercury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501" name="Google Shape;1501;p124"/>
          <p:cNvSpPr txBox="1"/>
          <p:nvPr/>
        </p:nvSpPr>
        <p:spPr>
          <a:xfrm>
            <a:off x="2223600" y="1815875"/>
            <a:ext cx="19872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Mercury is the closest planet to the Sun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502" name="Google Shape;1502;p124"/>
          <p:cNvSpPr txBox="1"/>
          <p:nvPr/>
        </p:nvSpPr>
        <p:spPr>
          <a:xfrm>
            <a:off x="2230078" y="2642260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Mars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503" name="Google Shape;1503;p124"/>
          <p:cNvSpPr txBox="1"/>
          <p:nvPr/>
        </p:nvSpPr>
        <p:spPr>
          <a:xfrm>
            <a:off x="2223600" y="2977424"/>
            <a:ext cx="19872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Despite being red, Mars is a cold place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504" name="Google Shape;1504;p124"/>
          <p:cNvSpPr txBox="1"/>
          <p:nvPr/>
        </p:nvSpPr>
        <p:spPr>
          <a:xfrm>
            <a:off x="2230078" y="3793550"/>
            <a:ext cx="1297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Jupiter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505" name="Google Shape;1505;p124"/>
          <p:cNvSpPr txBox="1"/>
          <p:nvPr/>
        </p:nvSpPr>
        <p:spPr>
          <a:xfrm>
            <a:off x="2223600" y="4128131"/>
            <a:ext cx="19872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Jupiter is the biggest planet of them all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506" name="Google Shape;1506;p124"/>
          <p:cNvSpPr/>
          <p:nvPr/>
        </p:nvSpPr>
        <p:spPr>
          <a:xfrm>
            <a:off x="2031199" y="1619675"/>
            <a:ext cx="192600" cy="20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07" name="Google Shape;1507;p124"/>
          <p:cNvSpPr/>
          <p:nvPr/>
        </p:nvSpPr>
        <p:spPr>
          <a:xfrm>
            <a:off x="2031199" y="2785875"/>
            <a:ext cx="192600" cy="20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124"/>
          <p:cNvSpPr/>
          <p:nvPr/>
        </p:nvSpPr>
        <p:spPr>
          <a:xfrm>
            <a:off x="2031199" y="3927713"/>
            <a:ext cx="192600" cy="20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124"/>
          <p:cNvSpPr txBox="1"/>
          <p:nvPr/>
        </p:nvSpPr>
        <p:spPr>
          <a:xfrm>
            <a:off x="1093033" y="3883763"/>
            <a:ext cx="7515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45%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510" name="Google Shape;1510;p124"/>
          <p:cNvSpPr txBox="1"/>
          <p:nvPr/>
        </p:nvSpPr>
        <p:spPr>
          <a:xfrm>
            <a:off x="1093025" y="2754250"/>
            <a:ext cx="7515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10%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511" name="Google Shape;1511;p124"/>
          <p:cNvSpPr txBox="1"/>
          <p:nvPr/>
        </p:nvSpPr>
        <p:spPr>
          <a:xfrm>
            <a:off x="1093037" y="1575721"/>
            <a:ext cx="7515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45%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cxnSp>
        <p:nvCxnSpPr>
          <p:cNvPr id="1512" name="Google Shape;1512;p124"/>
          <p:cNvCxnSpPr/>
          <p:nvPr/>
        </p:nvCxnSpPr>
        <p:spPr>
          <a:xfrm>
            <a:off x="814975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125"/>
          <p:cNvSpPr txBox="1">
            <a:spLocks noGrp="1"/>
          </p:cNvSpPr>
          <p:nvPr>
            <p:ph type="title"/>
          </p:nvPr>
        </p:nvSpPr>
        <p:spPr>
          <a:xfrm>
            <a:off x="716550" y="530725"/>
            <a:ext cx="7710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Investment</a:t>
            </a:r>
            <a:endParaRPr/>
          </a:p>
        </p:txBody>
      </p:sp>
      <p:grpSp>
        <p:nvGrpSpPr>
          <p:cNvPr id="1518" name="Google Shape;1518;p125"/>
          <p:cNvGrpSpPr/>
          <p:nvPr/>
        </p:nvGrpSpPr>
        <p:grpSpPr>
          <a:xfrm>
            <a:off x="928050" y="1938373"/>
            <a:ext cx="1509600" cy="1509900"/>
            <a:chOff x="928103" y="1862173"/>
            <a:chExt cx="1509600" cy="1509900"/>
          </a:xfrm>
        </p:grpSpPr>
        <p:sp>
          <p:nvSpPr>
            <p:cNvPr id="1519" name="Google Shape;1519;p125"/>
            <p:cNvSpPr/>
            <p:nvPr/>
          </p:nvSpPr>
          <p:spPr>
            <a:xfrm rot="5400000">
              <a:off x="927953" y="1862323"/>
              <a:ext cx="1509900" cy="1509600"/>
            </a:xfrm>
            <a:prstGeom prst="blockArc">
              <a:avLst>
                <a:gd name="adj1" fmla="val 10794431"/>
                <a:gd name="adj2" fmla="val 16173505"/>
                <a:gd name="adj3" fmla="val 13527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25"/>
            <p:cNvSpPr/>
            <p:nvPr/>
          </p:nvSpPr>
          <p:spPr>
            <a:xfrm>
              <a:off x="1035353" y="1969573"/>
              <a:ext cx="1295100" cy="12951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" name="Google Shape;1521;p125"/>
          <p:cNvGrpSpPr/>
          <p:nvPr/>
        </p:nvGrpSpPr>
        <p:grpSpPr>
          <a:xfrm>
            <a:off x="3817200" y="1938373"/>
            <a:ext cx="1509600" cy="1509900"/>
            <a:chOff x="3807453" y="1862173"/>
            <a:chExt cx="1509600" cy="1509900"/>
          </a:xfrm>
        </p:grpSpPr>
        <p:sp>
          <p:nvSpPr>
            <p:cNvPr id="1522" name="Google Shape;1522;p125"/>
            <p:cNvSpPr/>
            <p:nvPr/>
          </p:nvSpPr>
          <p:spPr>
            <a:xfrm>
              <a:off x="3914703" y="1969573"/>
              <a:ext cx="1295100" cy="12951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25"/>
            <p:cNvSpPr/>
            <p:nvPr/>
          </p:nvSpPr>
          <p:spPr>
            <a:xfrm rot="5400000">
              <a:off x="3807303" y="1862323"/>
              <a:ext cx="1509900" cy="1509600"/>
            </a:xfrm>
            <a:prstGeom prst="blockArc">
              <a:avLst>
                <a:gd name="adj1" fmla="val 10794431"/>
                <a:gd name="adj2" fmla="val 21559894"/>
                <a:gd name="adj3" fmla="val 14391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4" name="Google Shape;1524;p125"/>
          <p:cNvGrpSpPr/>
          <p:nvPr/>
        </p:nvGrpSpPr>
        <p:grpSpPr>
          <a:xfrm>
            <a:off x="6686813" y="1938373"/>
            <a:ext cx="1509600" cy="1509900"/>
            <a:chOff x="6601078" y="1862173"/>
            <a:chExt cx="1509600" cy="1509900"/>
          </a:xfrm>
        </p:grpSpPr>
        <p:sp>
          <p:nvSpPr>
            <p:cNvPr id="1525" name="Google Shape;1525;p125"/>
            <p:cNvSpPr/>
            <p:nvPr/>
          </p:nvSpPr>
          <p:spPr>
            <a:xfrm>
              <a:off x="6708328" y="1969573"/>
              <a:ext cx="1295100" cy="12951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25"/>
            <p:cNvSpPr/>
            <p:nvPr/>
          </p:nvSpPr>
          <p:spPr>
            <a:xfrm rot="5400000">
              <a:off x="6600928" y="1862323"/>
              <a:ext cx="1509900" cy="1509600"/>
            </a:xfrm>
            <a:prstGeom prst="blockArc">
              <a:avLst>
                <a:gd name="adj1" fmla="val 10794431"/>
                <a:gd name="adj2" fmla="val 5403394"/>
                <a:gd name="adj3" fmla="val 14903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27" name="Google Shape;1527;p125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8" name="Google Shape;1528;p125"/>
          <p:cNvSpPr txBox="1">
            <a:spLocks noGrp="1"/>
          </p:cNvSpPr>
          <p:nvPr>
            <p:ph type="title" idx="2"/>
          </p:nvPr>
        </p:nvSpPr>
        <p:spPr>
          <a:xfrm>
            <a:off x="928050" y="3565775"/>
            <a:ext cx="15096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529" name="Google Shape;1529;p125"/>
          <p:cNvSpPr txBox="1">
            <a:spLocks noGrp="1"/>
          </p:cNvSpPr>
          <p:nvPr>
            <p:ph type="subTitle" idx="1"/>
          </p:nvPr>
        </p:nvSpPr>
        <p:spPr>
          <a:xfrm>
            <a:off x="758850" y="3950490"/>
            <a:ext cx="1848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530" name="Google Shape;1530;p125"/>
          <p:cNvSpPr txBox="1">
            <a:spLocks noGrp="1"/>
          </p:cNvSpPr>
          <p:nvPr>
            <p:ph type="title" idx="3"/>
          </p:nvPr>
        </p:nvSpPr>
        <p:spPr>
          <a:xfrm>
            <a:off x="6686827" y="3565775"/>
            <a:ext cx="15096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531" name="Google Shape;1531;p125"/>
          <p:cNvSpPr txBox="1">
            <a:spLocks noGrp="1"/>
          </p:cNvSpPr>
          <p:nvPr>
            <p:ph type="subTitle" idx="4"/>
          </p:nvPr>
        </p:nvSpPr>
        <p:spPr>
          <a:xfrm>
            <a:off x="6517622" y="3950490"/>
            <a:ext cx="1848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532" name="Google Shape;1532;p125"/>
          <p:cNvSpPr txBox="1">
            <a:spLocks noGrp="1"/>
          </p:cNvSpPr>
          <p:nvPr>
            <p:ph type="title" idx="5"/>
          </p:nvPr>
        </p:nvSpPr>
        <p:spPr>
          <a:xfrm>
            <a:off x="3815126" y="3565775"/>
            <a:ext cx="15096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533" name="Google Shape;1533;p125"/>
          <p:cNvSpPr txBox="1">
            <a:spLocks noGrp="1"/>
          </p:cNvSpPr>
          <p:nvPr>
            <p:ph type="subTitle" idx="6"/>
          </p:nvPr>
        </p:nvSpPr>
        <p:spPr>
          <a:xfrm>
            <a:off x="3645921" y="3950490"/>
            <a:ext cx="1848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534" name="Google Shape;1534;p125"/>
          <p:cNvSpPr txBox="1">
            <a:spLocks noGrp="1"/>
          </p:cNvSpPr>
          <p:nvPr>
            <p:ph type="title" idx="7"/>
          </p:nvPr>
        </p:nvSpPr>
        <p:spPr>
          <a:xfrm>
            <a:off x="4006513" y="2497875"/>
            <a:ext cx="1131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1535" name="Google Shape;1535;p125"/>
          <p:cNvSpPr txBox="1">
            <a:spLocks noGrp="1"/>
          </p:cNvSpPr>
          <p:nvPr>
            <p:ph type="title" idx="8"/>
          </p:nvPr>
        </p:nvSpPr>
        <p:spPr>
          <a:xfrm>
            <a:off x="1117350" y="2497873"/>
            <a:ext cx="1131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1536" name="Google Shape;1536;p125"/>
          <p:cNvSpPr txBox="1">
            <a:spLocks noGrp="1"/>
          </p:cNvSpPr>
          <p:nvPr>
            <p:ph type="title" idx="9"/>
          </p:nvPr>
        </p:nvSpPr>
        <p:spPr>
          <a:xfrm>
            <a:off x="6876113" y="2497873"/>
            <a:ext cx="11310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5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15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5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15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15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82"/>
          <p:cNvSpPr txBox="1">
            <a:spLocks noGrp="1"/>
          </p:cNvSpPr>
          <p:nvPr>
            <p:ph type="title"/>
          </p:nvPr>
        </p:nvSpPr>
        <p:spPr>
          <a:xfrm>
            <a:off x="4962513" y="2689706"/>
            <a:ext cx="358452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Personalizaci</a:t>
            </a:r>
            <a:r>
              <a:rPr lang="es-ES" dirty="0"/>
              <a:t>ón</a:t>
            </a:r>
            <a:endParaRPr dirty="0"/>
          </a:p>
        </p:txBody>
      </p:sp>
      <p:cxnSp>
        <p:nvCxnSpPr>
          <p:cNvPr id="630" name="Google Shape;630;p82"/>
          <p:cNvCxnSpPr/>
          <p:nvPr/>
        </p:nvCxnSpPr>
        <p:spPr>
          <a:xfrm>
            <a:off x="2064450" y="127471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1" name="Google Shape;631;p82"/>
          <p:cNvSpPr txBox="1">
            <a:spLocks noGrp="1"/>
          </p:cNvSpPr>
          <p:nvPr>
            <p:ph type="subTitle" idx="1"/>
          </p:nvPr>
        </p:nvSpPr>
        <p:spPr>
          <a:xfrm>
            <a:off x="837600" y="1363909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Servicios</a:t>
            </a:r>
            <a:r>
              <a:rPr lang="en-US" dirty="0"/>
              <a:t> Cloud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Contabilidad</a:t>
            </a:r>
            <a:r>
              <a:rPr lang="en-US" dirty="0"/>
              <a:t> y gestion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Recursos</a:t>
            </a:r>
            <a:r>
              <a:rPr lang="en-US" dirty="0"/>
              <a:t> </a:t>
            </a:r>
            <a:r>
              <a:rPr lang="en-US" dirty="0" err="1"/>
              <a:t>humanos</a:t>
            </a:r>
            <a:r>
              <a:rPr lang="en-US" dirty="0"/>
              <a:t> y </a:t>
            </a:r>
            <a:r>
              <a:rPr lang="en-US" dirty="0" err="1"/>
              <a:t>nominas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Tesorería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Asesorías</a:t>
            </a:r>
            <a:r>
              <a:rPr lang="en-US" dirty="0"/>
              <a:t> y </a:t>
            </a:r>
            <a:r>
              <a:rPr lang="en-US" dirty="0" err="1"/>
              <a:t>despachos</a:t>
            </a:r>
            <a:endParaRPr dirty="0"/>
          </a:p>
        </p:txBody>
      </p:sp>
      <p:sp>
        <p:nvSpPr>
          <p:cNvPr id="632" name="Google Shape;632;p82"/>
          <p:cNvSpPr txBox="1">
            <a:spLocks noGrp="1"/>
          </p:cNvSpPr>
          <p:nvPr>
            <p:ph type="subTitle" idx="2"/>
          </p:nvPr>
        </p:nvSpPr>
        <p:spPr>
          <a:xfrm>
            <a:off x="5204373" y="3528545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Se pueden hacer pequeñas personalizaciones dependiendo de las necesidades de cada empresa. Se puede personalizar, la interfaz, informes, documentos de compras y ventas y bases de datos.</a:t>
            </a:r>
          </a:p>
        </p:txBody>
      </p:sp>
      <p:cxnSp>
        <p:nvCxnSpPr>
          <p:cNvPr id="633" name="Google Shape;633;p82"/>
          <p:cNvCxnSpPr/>
          <p:nvPr/>
        </p:nvCxnSpPr>
        <p:spPr>
          <a:xfrm>
            <a:off x="6431223" y="343666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4" name="Google Shape;634;p82"/>
          <p:cNvSpPr txBox="1">
            <a:spLocks noGrp="1"/>
          </p:cNvSpPr>
          <p:nvPr>
            <p:ph type="title" idx="3"/>
          </p:nvPr>
        </p:nvSpPr>
        <p:spPr>
          <a:xfrm>
            <a:off x="116866" y="526413"/>
            <a:ext cx="4542268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Modulos disponibles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212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82"/>
          <p:cNvSpPr txBox="1">
            <a:spLocks noGrp="1"/>
          </p:cNvSpPr>
          <p:nvPr>
            <p:ph type="title"/>
          </p:nvPr>
        </p:nvSpPr>
        <p:spPr>
          <a:xfrm>
            <a:off x="4998023" y="2707462"/>
            <a:ext cx="3513499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 de empresas</a:t>
            </a:r>
            <a:endParaRPr dirty="0"/>
          </a:p>
        </p:txBody>
      </p:sp>
      <p:cxnSp>
        <p:nvCxnSpPr>
          <p:cNvPr id="630" name="Google Shape;630;p82"/>
          <p:cNvCxnSpPr/>
          <p:nvPr/>
        </p:nvCxnSpPr>
        <p:spPr>
          <a:xfrm>
            <a:off x="2064450" y="127471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1" name="Google Shape;631;p82"/>
          <p:cNvSpPr txBox="1">
            <a:spLocks noGrp="1"/>
          </p:cNvSpPr>
          <p:nvPr>
            <p:ph type="subTitle" idx="1"/>
          </p:nvPr>
        </p:nvSpPr>
        <p:spPr>
          <a:xfrm>
            <a:off x="837600" y="1363909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Depende de del producto, Sage puede ofrecer diversos servicios para 1 usuario, 5 o hasta 20 usuarios.</a:t>
            </a:r>
            <a:endParaRPr dirty="0"/>
          </a:p>
        </p:txBody>
      </p:sp>
      <p:sp>
        <p:nvSpPr>
          <p:cNvPr id="632" name="Google Shape;632;p82"/>
          <p:cNvSpPr txBox="1">
            <a:spLocks noGrp="1"/>
          </p:cNvSpPr>
          <p:nvPr>
            <p:ph type="subTitle" idx="2"/>
          </p:nvPr>
        </p:nvSpPr>
        <p:spPr>
          <a:xfrm>
            <a:off x="5204373" y="3528545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dirigida</a:t>
            </a:r>
            <a:r>
              <a:rPr lang="en-US" dirty="0"/>
              <a:t> a </a:t>
            </a:r>
            <a:r>
              <a:rPr lang="en-US" dirty="0" err="1"/>
              <a:t>peque</a:t>
            </a:r>
            <a:r>
              <a:rPr lang="es-ES" dirty="0" err="1"/>
              <a:t>ñas</a:t>
            </a:r>
            <a:r>
              <a:rPr lang="es-ES" dirty="0"/>
              <a:t> y medianas empresas, así como a asesorías y despachos.</a:t>
            </a:r>
            <a:endParaRPr dirty="0"/>
          </a:p>
        </p:txBody>
      </p:sp>
      <p:cxnSp>
        <p:nvCxnSpPr>
          <p:cNvPr id="633" name="Google Shape;633;p82"/>
          <p:cNvCxnSpPr/>
          <p:nvPr/>
        </p:nvCxnSpPr>
        <p:spPr>
          <a:xfrm>
            <a:off x="6431223" y="343666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4" name="Google Shape;634;p82"/>
          <p:cNvSpPr txBox="1">
            <a:spLocks noGrp="1"/>
          </p:cNvSpPr>
          <p:nvPr>
            <p:ph type="title" idx="3"/>
          </p:nvPr>
        </p:nvSpPr>
        <p:spPr>
          <a:xfrm>
            <a:off x="837600" y="530725"/>
            <a:ext cx="3100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Usuarios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5083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92"/>
          <p:cNvSpPr txBox="1">
            <a:spLocks noGrp="1"/>
          </p:cNvSpPr>
          <p:nvPr>
            <p:ph type="title"/>
          </p:nvPr>
        </p:nvSpPr>
        <p:spPr>
          <a:xfrm>
            <a:off x="1383600" y="2307450"/>
            <a:ext cx="63768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Precios</a:t>
            </a:r>
            <a:endParaRPr b="1" dirty="0"/>
          </a:p>
        </p:txBody>
      </p:sp>
      <p:sp>
        <p:nvSpPr>
          <p:cNvPr id="706" name="Google Shape;706;p92"/>
          <p:cNvSpPr txBox="1">
            <a:spLocks noGrp="1"/>
          </p:cNvSpPr>
          <p:nvPr>
            <p:ph type="title" idx="2"/>
          </p:nvPr>
        </p:nvSpPr>
        <p:spPr>
          <a:xfrm>
            <a:off x="1120875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Sage 50</a:t>
            </a:r>
            <a:endParaRPr dirty="0"/>
          </a:p>
        </p:txBody>
      </p:sp>
      <p:sp>
        <p:nvSpPr>
          <p:cNvPr id="707" name="Google Shape;707;p92"/>
          <p:cNvSpPr txBox="1">
            <a:spLocks noGrp="1"/>
          </p:cNvSpPr>
          <p:nvPr>
            <p:ph type="subTitle" idx="1"/>
          </p:nvPr>
        </p:nvSpPr>
        <p:spPr>
          <a:xfrm>
            <a:off x="734175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Essential (45 </a:t>
            </a:r>
            <a:r>
              <a:rPr lang="es-ES" dirty="0"/>
              <a:t>€</a:t>
            </a:r>
            <a:r>
              <a:rPr lang="en-US" dirty="0"/>
              <a:t>/</a:t>
            </a:r>
            <a:r>
              <a:rPr lang="en-US" dirty="0" err="1"/>
              <a:t>mes</a:t>
            </a:r>
            <a:r>
              <a:rPr lang="en-US" dirty="0"/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Standard (108</a:t>
            </a:r>
            <a:r>
              <a:rPr lang="es-ES" dirty="0"/>
              <a:t>€</a:t>
            </a:r>
            <a:r>
              <a:rPr lang="en-US" dirty="0"/>
              <a:t>/</a:t>
            </a:r>
            <a:r>
              <a:rPr lang="en-US" dirty="0" err="1"/>
              <a:t>mes</a:t>
            </a:r>
            <a:r>
              <a:rPr lang="en-US" dirty="0"/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Premium (160</a:t>
            </a:r>
            <a:r>
              <a:rPr lang="es-ES" dirty="0"/>
              <a:t>€</a:t>
            </a:r>
            <a:r>
              <a:rPr lang="en-US" dirty="0"/>
              <a:t>/</a:t>
            </a:r>
            <a:r>
              <a:rPr lang="en-US" dirty="0" err="1"/>
              <a:t>mes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708" name="Google Shape;708;p92"/>
          <p:cNvSpPr txBox="1">
            <a:spLocks noGrp="1"/>
          </p:cNvSpPr>
          <p:nvPr>
            <p:ph type="title" idx="3"/>
          </p:nvPr>
        </p:nvSpPr>
        <p:spPr>
          <a:xfrm>
            <a:off x="1120875" y="34779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Sage 200</a:t>
            </a:r>
            <a:endParaRPr dirty="0"/>
          </a:p>
        </p:txBody>
      </p:sp>
      <p:sp>
        <p:nvSpPr>
          <p:cNvPr id="709" name="Google Shape;709;p92"/>
          <p:cNvSpPr txBox="1">
            <a:spLocks noGrp="1"/>
          </p:cNvSpPr>
          <p:nvPr>
            <p:ph type="subTitle" idx="4"/>
          </p:nvPr>
        </p:nvSpPr>
        <p:spPr>
          <a:xfrm>
            <a:off x="734175" y="3747815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30</a:t>
            </a:r>
            <a:r>
              <a:rPr lang="es-ES" dirty="0"/>
              <a:t> €</a:t>
            </a:r>
            <a:r>
              <a:rPr lang="en-US" dirty="0"/>
              <a:t>/a</a:t>
            </a:r>
            <a:r>
              <a:rPr lang="es-ES" dirty="0" err="1"/>
              <a:t>ño</a:t>
            </a:r>
            <a:r>
              <a:rPr lang="en-US" dirty="0"/>
              <a:t> por </a:t>
            </a:r>
            <a:r>
              <a:rPr lang="en-US" dirty="0" err="1"/>
              <a:t>usuario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0" name="Google Shape;710;p92"/>
          <p:cNvSpPr txBox="1">
            <a:spLocks noGrp="1"/>
          </p:cNvSpPr>
          <p:nvPr>
            <p:ph type="title" idx="5"/>
          </p:nvPr>
        </p:nvSpPr>
        <p:spPr>
          <a:xfrm>
            <a:off x="6063846" y="89947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Sage Active</a:t>
            </a:r>
            <a:endParaRPr dirty="0"/>
          </a:p>
        </p:txBody>
      </p:sp>
      <p:sp>
        <p:nvSpPr>
          <p:cNvPr id="711" name="Google Shape;711;p92"/>
          <p:cNvSpPr txBox="1">
            <a:spLocks noGrp="1"/>
          </p:cNvSpPr>
          <p:nvPr>
            <p:ph type="subTitle" idx="6"/>
          </p:nvPr>
        </p:nvSpPr>
        <p:spPr>
          <a:xfrm>
            <a:off x="5677150" y="1166874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35</a:t>
            </a:r>
            <a:r>
              <a:rPr lang="es-ES" dirty="0"/>
              <a:t> €</a:t>
            </a:r>
            <a:r>
              <a:rPr lang="en-US" dirty="0"/>
              <a:t>/</a:t>
            </a:r>
            <a:r>
              <a:rPr lang="en-US" dirty="0" err="1"/>
              <a:t>mes</a:t>
            </a:r>
            <a:r>
              <a:rPr lang="en-US" dirty="0"/>
              <a:t> por </a:t>
            </a:r>
            <a:r>
              <a:rPr lang="en-US" dirty="0" err="1"/>
              <a:t>usuario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2" name="Google Shape;712;p92"/>
          <p:cNvSpPr txBox="1">
            <a:spLocks noGrp="1"/>
          </p:cNvSpPr>
          <p:nvPr>
            <p:ph type="title" idx="7"/>
          </p:nvPr>
        </p:nvSpPr>
        <p:spPr>
          <a:xfrm>
            <a:off x="6063846" y="3478125"/>
            <a:ext cx="1959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Sage HR</a:t>
            </a:r>
            <a:endParaRPr dirty="0"/>
          </a:p>
        </p:txBody>
      </p:sp>
      <p:sp>
        <p:nvSpPr>
          <p:cNvPr id="713" name="Google Shape;713;p92"/>
          <p:cNvSpPr txBox="1">
            <a:spLocks noGrp="1"/>
          </p:cNvSpPr>
          <p:nvPr>
            <p:ph type="subTitle" idx="8"/>
          </p:nvPr>
        </p:nvSpPr>
        <p:spPr>
          <a:xfrm>
            <a:off x="5677150" y="3746088"/>
            <a:ext cx="27327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9 </a:t>
            </a:r>
            <a:r>
              <a:rPr lang="es-ES" dirty="0"/>
              <a:t>€</a:t>
            </a:r>
            <a:r>
              <a:rPr lang="en-US" dirty="0"/>
              <a:t>/</a:t>
            </a:r>
            <a:r>
              <a:rPr lang="en-US" dirty="0" err="1"/>
              <a:t>mes</a:t>
            </a:r>
            <a:r>
              <a:rPr lang="en-US" dirty="0"/>
              <a:t> por </a:t>
            </a:r>
            <a:r>
              <a:rPr lang="en-US" dirty="0" err="1"/>
              <a:t>usuario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150 </a:t>
            </a:r>
            <a:r>
              <a:rPr lang="es-ES" dirty="0"/>
              <a:t>€</a:t>
            </a:r>
            <a:r>
              <a:rPr lang="en-US" dirty="0"/>
              <a:t>/</a:t>
            </a:r>
            <a:r>
              <a:rPr lang="en-US" dirty="0" err="1"/>
              <a:t>mes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4" name="Google Shape;714;p92"/>
          <p:cNvSpPr/>
          <p:nvPr/>
        </p:nvSpPr>
        <p:spPr>
          <a:xfrm rot="10800000">
            <a:off x="1682775" y="545312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92"/>
          <p:cNvSpPr/>
          <p:nvPr/>
        </p:nvSpPr>
        <p:spPr>
          <a:xfrm rot="10800000">
            <a:off x="1682775" y="3132225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92"/>
          <p:cNvSpPr/>
          <p:nvPr/>
        </p:nvSpPr>
        <p:spPr>
          <a:xfrm rot="10800000">
            <a:off x="6625746" y="545312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92"/>
          <p:cNvSpPr/>
          <p:nvPr/>
        </p:nvSpPr>
        <p:spPr>
          <a:xfrm rot="10800000">
            <a:off x="6625746" y="3132000"/>
            <a:ext cx="835500" cy="2598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8" name="Google Shape;718;p92"/>
          <p:cNvCxnSpPr/>
          <p:nvPr/>
        </p:nvCxnSpPr>
        <p:spPr>
          <a:xfrm>
            <a:off x="-22525" y="2564950"/>
            <a:ext cx="2858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9" name="Google Shape;719;p92"/>
          <p:cNvCxnSpPr/>
          <p:nvPr/>
        </p:nvCxnSpPr>
        <p:spPr>
          <a:xfrm>
            <a:off x="6285300" y="2571750"/>
            <a:ext cx="2858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0" name="Google Shape;720;p92"/>
          <p:cNvCxnSpPr/>
          <p:nvPr/>
        </p:nvCxnSpPr>
        <p:spPr>
          <a:xfrm>
            <a:off x="4572000" y="3179625"/>
            <a:ext cx="0" cy="930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1" name="Google Shape;721;p92"/>
          <p:cNvCxnSpPr/>
          <p:nvPr/>
        </p:nvCxnSpPr>
        <p:spPr>
          <a:xfrm>
            <a:off x="4572000" y="1276600"/>
            <a:ext cx="0" cy="930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Minimalist Grayscale Pitch Deck XL by Slidesgo">
  <a:themeElements>
    <a:clrScheme name="Simple Light">
      <a:dk1>
        <a:srgbClr val="383838"/>
      </a:dk1>
      <a:lt1>
        <a:srgbClr val="EEEEEE"/>
      </a:lt1>
      <a:dk2>
        <a:srgbClr val="DBDBDB"/>
      </a:dk2>
      <a:lt2>
        <a:srgbClr val="929292"/>
      </a:lt2>
      <a:accent1>
        <a:srgbClr val="383838"/>
      </a:accent1>
      <a:accent2>
        <a:srgbClr val="383838"/>
      </a:accent2>
      <a:accent3>
        <a:srgbClr val="383838"/>
      </a:accent3>
      <a:accent4>
        <a:srgbClr val="383838"/>
      </a:accent4>
      <a:accent5>
        <a:srgbClr val="FFFFFF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2283</Words>
  <Application>Microsoft Office PowerPoint</Application>
  <PresentationFormat>Presentación en pantalla (16:9)</PresentationFormat>
  <Paragraphs>506</Paragraphs>
  <Slides>66</Slides>
  <Notes>66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66</vt:i4>
      </vt:variant>
    </vt:vector>
  </HeadingPairs>
  <TitlesOfParts>
    <vt:vector size="72" baseType="lpstr">
      <vt:lpstr>Didact Gothic</vt:lpstr>
      <vt:lpstr>Julius Sans One</vt:lpstr>
      <vt:lpstr>Arial</vt:lpstr>
      <vt:lpstr>Montserrat</vt:lpstr>
      <vt:lpstr>Questrial</vt:lpstr>
      <vt:lpstr>Minimalist Grayscale Pitch Deck XL by Slidesgo</vt:lpstr>
      <vt:lpstr>Innovación con ERP</vt:lpstr>
      <vt:lpstr>Índice</vt:lpstr>
      <vt:lpstr>Presentación de la empresa</vt:lpstr>
      <vt:lpstr>Solución</vt:lpstr>
      <vt:lpstr>ERP escogido</vt:lpstr>
      <vt:lpstr>Sage</vt:lpstr>
      <vt:lpstr>Personalización</vt:lpstr>
      <vt:lpstr>Tipo de empresas</vt:lpstr>
      <vt:lpstr>Precios</vt:lpstr>
      <vt:lpstr>Ventajas y desventajas</vt:lpstr>
      <vt:lpstr>Centralización</vt:lpstr>
      <vt:lpstr>Curva de aprendizaje</vt:lpstr>
      <vt:lpstr>Gracias Por su atención</vt:lpstr>
      <vt:lpstr>Strengths</vt:lpstr>
      <vt:lpstr>Contents of this template</vt:lpstr>
      <vt:lpstr>02</vt:lpstr>
      <vt:lpstr>Introduction </vt:lpstr>
      <vt:lpstr>Introduction</vt:lpstr>
      <vt:lpstr>Our company</vt:lpstr>
      <vt:lpstr>Our company</vt:lpstr>
      <vt:lpstr>Our evolution</vt:lpstr>
      <vt:lpstr>Our evolution</vt:lpstr>
      <vt:lpstr>Peter Rose</vt:lpstr>
      <vt:lpstr>Them</vt:lpstr>
      <vt:lpstr>Us</vt:lpstr>
      <vt:lpstr>Solution</vt:lpstr>
      <vt:lpstr>Solution</vt:lpstr>
      <vt:lpstr>An image is worth a thousand words </vt:lpstr>
      <vt:lpstr>An image is worth a thousand words</vt:lpstr>
      <vt:lpstr>AWESOME WORDS</vt:lpstr>
      <vt:lpstr>Awesome words</vt:lpstr>
      <vt:lpstr>A picture is worth a thousand words</vt:lpstr>
      <vt:lpstr>A picture is worth a thousand words </vt:lpstr>
      <vt:lpstr>SWOT</vt:lpstr>
      <vt:lpstr>Strengths</vt:lpstr>
      <vt:lpstr>Strategy</vt:lpstr>
      <vt:lpstr>Our services</vt:lpstr>
      <vt:lpstr>Basic</vt:lpstr>
      <vt:lpstr>BASIC</vt:lpstr>
      <vt:lpstr>Trend</vt:lpstr>
      <vt:lpstr>Trend</vt:lpstr>
      <vt:lpstr>Product demo</vt:lpstr>
      <vt:lpstr>Product demo</vt:lpstr>
      <vt:lpstr>Results</vt:lpstr>
      <vt:lpstr>PROBLEM</vt:lpstr>
      <vt:lpstr>John Smith</vt:lpstr>
      <vt:lpstr>Tom James</vt:lpstr>
      <vt:lpstr>2020 awards </vt:lpstr>
      <vt:lpstr>04</vt:lpstr>
      <vt:lpstr>Market size</vt:lpstr>
      <vt:lpstr>Market size</vt:lpstr>
      <vt:lpstr>Our target </vt:lpstr>
      <vt:lpstr>Our target </vt:lpstr>
      <vt:lpstr>Buyer journey</vt:lpstr>
      <vt:lpstr>Competitors </vt:lpstr>
      <vt:lpstr>Competitors </vt:lpstr>
      <vt:lpstr>Our business model</vt:lpstr>
      <vt:lpstr>Our business model</vt:lpstr>
      <vt:lpstr>Schedule</vt:lpstr>
      <vt:lpstr>Competitor analysis</vt:lpstr>
      <vt:lpstr>20,000</vt:lpstr>
      <vt:lpstr>Predicted growth</vt:lpstr>
      <vt:lpstr>333,000</vt:lpstr>
      <vt:lpstr>$90,000</vt:lpstr>
      <vt:lpstr>Investment</vt:lpstr>
      <vt:lpstr>Investment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Innovación con ERP</dc:title>
  <cp:lastModifiedBy>Víctor</cp:lastModifiedBy>
  <cp:revision>17</cp:revision>
  <dcterms:modified xsi:type="dcterms:W3CDTF">2023-12-01T11:44:09Z</dcterms:modified>
</cp:coreProperties>
</file>